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64" r:id="rId4"/>
    <p:sldId id="257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104B73-20D5-4E32-A974-19520826FB27}" type="datetimeFigureOut">
              <a:rPr lang="pl-PL" smtClean="0"/>
              <a:pPr/>
              <a:t>2012-10-05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E407B-52FD-4391-9804-21807C061A2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welina pachocka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Calligraph421 BT" pitchFamily="66" charset="0"/>
              </a:rPr>
              <a:t>Rozwijanie Umiejętności Percepcyjnych 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Calligraph421 BT" pitchFamily="66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00100" y="2428868"/>
            <a:ext cx="7686700" cy="3895732"/>
          </a:xfrm>
        </p:spPr>
        <p:txBody>
          <a:bodyPr/>
          <a:lstStyle/>
          <a:p>
            <a:r>
              <a:rPr lang="pl-PL" dirty="0" smtClean="0">
                <a:latin typeface="Calligraph421 BT" pitchFamily="66" charset="0"/>
              </a:rPr>
              <a:t>W ramach projektu „Indywidualizacja procesu nauczania i wychowania uczniów klas I-III szkół podstawowych w Gminie Kielce” w naszej placówce realizowane są zajęcia dodatkowe m.in. Rozwijanie Umiejętności Percepcyjnych. </a:t>
            </a:r>
          </a:p>
          <a:p>
            <a:endParaRPr lang="pl-PL" dirty="0" smtClean="0"/>
          </a:p>
          <a:p>
            <a:r>
              <a:rPr lang="pl-PL" b="1" dirty="0" smtClean="0">
                <a:latin typeface="Calligraph421 BT" pitchFamily="66" charset="0"/>
              </a:rPr>
              <a:t>Zapraszamy do obejrzenia foto relacji z zajęć </a:t>
            </a:r>
            <a:endParaRPr lang="pl-PL" b="1" dirty="0">
              <a:latin typeface="Calligraph421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 descr="C:\Users\Admin\Desktop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ZAJĘCIA ROZWIJANIE UMIEJĘTNOŚCI PERCEPCYJNYCH\Zdjęcie0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714620"/>
            <a:ext cx="2750341" cy="3667858"/>
          </a:xfrm>
          <a:prstGeom prst="rect">
            <a:avLst/>
          </a:prstGeom>
          <a:noFill/>
        </p:spPr>
      </p:pic>
      <p:pic>
        <p:nvPicPr>
          <p:cNvPr id="1028" name="Picture 4" descr="C:\Users\Admin\Desktop\ZAJĘCIA ROZWIJANIE UMIEJĘTNOŚCI PERCEPCYJNYCH\Zdjęcie0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428736"/>
            <a:ext cx="2946828" cy="3929893"/>
          </a:xfrm>
          <a:prstGeom prst="rect">
            <a:avLst/>
          </a:prstGeom>
          <a:noFill/>
        </p:spPr>
      </p:pic>
      <p:pic>
        <p:nvPicPr>
          <p:cNvPr id="1029" name="Picture 5" descr="C:\Users\Admin\Desktop\ZAJĘCIA ROZWIJANIE UMIEJĘTNOŚCI PERCEPCYJNYCH\Zdjęcie0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1579" y="214290"/>
            <a:ext cx="257125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Admin\Desktop\ZAJĘCIA ROZWIJANIE UMIEJĘTNOŚCI PERCEPCYJNYCH\Zdjęcie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928184"/>
            <a:ext cx="2786083" cy="3715526"/>
          </a:xfrm>
          <a:prstGeom prst="rect">
            <a:avLst/>
          </a:prstGeom>
          <a:noFill/>
        </p:spPr>
      </p:pic>
      <p:pic>
        <p:nvPicPr>
          <p:cNvPr id="4" name="Picture 2" descr="C:\Users\Admin\Desktop\unia\Zdjęcie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47780"/>
            <a:ext cx="2928958" cy="3906063"/>
          </a:xfrm>
          <a:prstGeom prst="rect">
            <a:avLst/>
          </a:prstGeom>
          <a:noFill/>
        </p:spPr>
      </p:pic>
      <p:pic>
        <p:nvPicPr>
          <p:cNvPr id="5" name="Picture 3" descr="C:\Users\Admin\Desktop\unia\Zdjęcie0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564" y="142852"/>
            <a:ext cx="273195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Admin\Desktop\ZAJĘCIA ROZWIJANIE UMIEJĘTNOŚCI PERCEPCYJNYCH\Zdjęcie0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071942"/>
            <a:ext cx="3641677" cy="2643206"/>
          </a:xfrm>
          <a:prstGeom prst="rect">
            <a:avLst/>
          </a:prstGeom>
          <a:noFill/>
        </p:spPr>
      </p:pic>
      <p:pic>
        <p:nvPicPr>
          <p:cNvPr id="2055" name="Picture 7" descr="C:\Users\Admin\Desktop\ZAJĘCIA ROZWIJANIE UMIEJĘTNOŚCI PERCEPCYJNYCH\Zdjęcie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2731954" cy="3643338"/>
          </a:xfrm>
          <a:prstGeom prst="rect">
            <a:avLst/>
          </a:prstGeom>
          <a:noFill/>
        </p:spPr>
      </p:pic>
      <p:pic>
        <p:nvPicPr>
          <p:cNvPr id="2057" name="Picture 9" descr="C:\Users\Admin\Desktop\ZAJĘCIA ROZWIJANIE UMIEJĘTNOŚCI PERCEPCYJNYCH\Zdjęcie0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2678386" cy="3643338"/>
          </a:xfrm>
          <a:prstGeom prst="rect">
            <a:avLst/>
          </a:prstGeom>
          <a:noFill/>
        </p:spPr>
      </p:pic>
      <p:pic>
        <p:nvPicPr>
          <p:cNvPr id="2059" name="Picture 11" descr="C:\Users\Admin\Desktop\ZAJĘCIA ROZWIJANIE UMIEJĘTNOŚCI PERCEPCYJNYCH\Zdjęcie05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14290"/>
            <a:ext cx="273195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Admin\Desktop\plany miesięczne\na stronę szkoły\Zdjęcie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929066"/>
            <a:ext cx="3429713" cy="2571768"/>
          </a:xfrm>
          <a:prstGeom prst="rect">
            <a:avLst/>
          </a:prstGeom>
          <a:noFill/>
        </p:spPr>
      </p:pic>
      <p:pic>
        <p:nvPicPr>
          <p:cNvPr id="5125" name="Picture 5" descr="C:\Users\Admin\Desktop\ZAJĘCIA ROZWIJANIE UMIEJĘTNOŚCI PERCEPCYJNYCH\Zdjęcie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291"/>
            <a:ext cx="2731954" cy="3643338"/>
          </a:xfrm>
          <a:prstGeom prst="rect">
            <a:avLst/>
          </a:prstGeom>
          <a:noFill/>
        </p:spPr>
      </p:pic>
      <p:pic>
        <p:nvPicPr>
          <p:cNvPr id="6" name="Picture 4" descr="C:\Users\Admin\Desktop\unia\Zdjęcie0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14290"/>
            <a:ext cx="3620251" cy="2714643"/>
          </a:xfrm>
          <a:prstGeom prst="rect">
            <a:avLst/>
          </a:prstGeom>
          <a:noFill/>
        </p:spPr>
      </p:pic>
      <p:pic>
        <p:nvPicPr>
          <p:cNvPr id="8" name="Picture 10" descr="C:\Users\Admin\Desktop\ZAJĘCIA ROZWIJANIE UMIEJĘTNOŚCI PERCEPCYJNYCH\Zdjęcie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00372"/>
            <a:ext cx="267838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Admin\Desktop\unia\Zdjęcie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929090" cy="2946225"/>
          </a:xfrm>
          <a:prstGeom prst="rect">
            <a:avLst/>
          </a:prstGeom>
          <a:noFill/>
        </p:spPr>
      </p:pic>
      <p:pic>
        <p:nvPicPr>
          <p:cNvPr id="3077" name="Picture 5" descr="C:\Users\Admin\Desktop\unia\Zdjęcie0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857520" cy="3810793"/>
          </a:xfrm>
          <a:prstGeom prst="rect">
            <a:avLst/>
          </a:prstGeom>
          <a:noFill/>
        </p:spPr>
      </p:pic>
      <p:pic>
        <p:nvPicPr>
          <p:cNvPr id="3075" name="Picture 3" descr="C:\Users\Admin\Desktop\ZAJĘCIA ROZWIJANIE UMIEJĘTNOŚCI PERCEPCYJNYCH\Zdjęcie0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071810"/>
            <a:ext cx="4525229" cy="339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min\Desktop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 descr="C:\Users\Admin\Desktop\ZAJĘCIA ROZWIJANIE UMIEJĘTNOŚCI PERCEPCYJNYCH\Zdjęcie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3321932" cy="4430131"/>
          </a:xfrm>
          <a:prstGeom prst="rect">
            <a:avLst/>
          </a:prstGeom>
          <a:noFill/>
        </p:spPr>
      </p:pic>
      <p:pic>
        <p:nvPicPr>
          <p:cNvPr id="10" name="Picture 6" descr="C:\Users\Admin\Desktop\ZAJĘCIA ROZWIJANIE UMIEJĘTNOŚCI PERCEPCYJNYCH\Zdjęcie0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337791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ZAJĘCIA ROZWIJANIE UMIEJĘTNOŚCI PERCEPCYJNYCH\tapety do prezentacji\infantis (3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2214578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Calligraph421 BT" pitchFamily="66" charset="0"/>
              </a:rPr>
              <a:t>Zajęcia odbywają się we wtorki w godzinach 11.40 – 12.25</a:t>
            </a:r>
            <a:endParaRPr lang="pl-PL" sz="4800" dirty="0">
              <a:latin typeface="Calligraph421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51</Words>
  <Application>Microsoft Office PowerPoint</Application>
  <PresentationFormat>Pokaz na ekranie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Przepływ</vt:lpstr>
      <vt:lpstr>Rozwijanie Umiejętności Percepcyjnych </vt:lpstr>
      <vt:lpstr>Slajd 2</vt:lpstr>
      <vt:lpstr>Slajd 3</vt:lpstr>
      <vt:lpstr>Slajd 4</vt:lpstr>
      <vt:lpstr>Slajd 5</vt:lpstr>
      <vt:lpstr>Slajd 6</vt:lpstr>
      <vt:lpstr>Slajd 7</vt:lpstr>
      <vt:lpstr>Zajęcia odbywają się we wtorki w godzinach 11.40 – 12.25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12</cp:revision>
  <dcterms:created xsi:type="dcterms:W3CDTF">2012-10-04T17:09:08Z</dcterms:created>
  <dcterms:modified xsi:type="dcterms:W3CDTF">2012-10-05T04:53:02Z</dcterms:modified>
</cp:coreProperties>
</file>