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0" y="-30163"/>
            <a:ext cx="9067800" cy="6889751"/>
            <a:chOff x="0" y="-30477"/>
            <a:chExt cx="9067800" cy="6889273"/>
          </a:xfrm>
        </p:grpSpPr>
        <p:cxnSp>
          <p:nvCxnSpPr>
            <p:cNvPr id="5" name="Straight Connector 109"/>
            <p:cNvCxnSpPr/>
            <p:nvPr/>
          </p:nvCxnSpPr>
          <p:spPr>
            <a:xfrm rot="16200000" flipH="1">
              <a:off x="-1447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6"/>
            <p:cNvCxnSpPr/>
            <p:nvPr/>
          </p:nvCxnSpPr>
          <p:spPr>
            <a:xfrm rot="16200000" flipH="1">
              <a:off x="-16380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77"/>
            <p:cNvCxnSpPr/>
            <p:nvPr/>
          </p:nvCxnSpPr>
          <p:spPr>
            <a:xfrm rot="5400000">
              <a:off x="-1485662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80"/>
            <p:cNvCxnSpPr/>
            <p:nvPr/>
          </p:nvCxnSpPr>
          <p:spPr>
            <a:xfrm rot="5400000">
              <a:off x="-32382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81"/>
            <p:cNvCxnSpPr/>
            <p:nvPr/>
          </p:nvCxnSpPr>
          <p:spPr>
            <a:xfrm rot="16200000" flipH="1">
              <a:off x="-33144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82"/>
            <p:cNvCxnSpPr/>
            <p:nvPr/>
          </p:nvCxnSpPr>
          <p:spPr>
            <a:xfrm rot="16200000" flipH="1">
              <a:off x="-1371362" y="2971246"/>
              <a:ext cx="6857524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83"/>
            <p:cNvCxnSpPr/>
            <p:nvPr/>
          </p:nvCxnSpPr>
          <p:spPr>
            <a:xfrm rot="16200000" flipH="1">
              <a:off x="-2819162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84"/>
            <p:cNvCxnSpPr/>
            <p:nvPr/>
          </p:nvCxnSpPr>
          <p:spPr>
            <a:xfrm rot="5400000">
              <a:off x="-2704862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85"/>
            <p:cNvCxnSpPr/>
            <p:nvPr/>
          </p:nvCxnSpPr>
          <p:spPr>
            <a:xfrm rot="16200000" flipH="1">
              <a:off x="-2133362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86"/>
            <p:cNvCxnSpPr/>
            <p:nvPr/>
          </p:nvCxnSpPr>
          <p:spPr>
            <a:xfrm rot="16200000" flipH="1">
              <a:off x="-31239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87"/>
            <p:cNvCxnSpPr/>
            <p:nvPr/>
          </p:nvCxnSpPr>
          <p:spPr>
            <a:xfrm rot="16200000" flipH="1">
              <a:off x="-18285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8"/>
            <p:cNvCxnSpPr/>
            <p:nvPr/>
          </p:nvCxnSpPr>
          <p:spPr>
            <a:xfrm rot="16200000" flipH="1">
              <a:off x="-28191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89"/>
            <p:cNvCxnSpPr/>
            <p:nvPr/>
          </p:nvCxnSpPr>
          <p:spPr>
            <a:xfrm rot="16200000" flipH="1">
              <a:off x="-2438162" y="3123646"/>
              <a:ext cx="6857524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64"/>
            <p:cNvCxnSpPr/>
            <p:nvPr/>
          </p:nvCxnSpPr>
          <p:spPr>
            <a:xfrm rot="5400000">
              <a:off x="-1731724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5"/>
            <p:cNvCxnSpPr/>
            <p:nvPr/>
          </p:nvCxnSpPr>
          <p:spPr>
            <a:xfrm rot="5400000">
              <a:off x="-1141968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68"/>
            <p:cNvCxnSpPr/>
            <p:nvPr/>
          </p:nvCxnSpPr>
          <p:spPr>
            <a:xfrm rot="5400000">
              <a:off x="-9141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72"/>
            <p:cNvCxnSpPr/>
            <p:nvPr/>
          </p:nvCxnSpPr>
          <p:spPr>
            <a:xfrm rot="5400000">
              <a:off x="-1855549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0"/>
            <p:cNvCxnSpPr/>
            <p:nvPr/>
          </p:nvCxnSpPr>
          <p:spPr>
            <a:xfrm rot="16200000" flipH="1">
              <a:off x="-26429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44"/>
            <p:cNvCxnSpPr/>
            <p:nvPr/>
          </p:nvCxnSpPr>
          <p:spPr>
            <a:xfrm rot="16200000" flipH="1">
              <a:off x="-1953974" y="3325258"/>
              <a:ext cx="6857524" cy="206375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07"/>
            <p:cNvCxnSpPr/>
            <p:nvPr/>
          </p:nvCxnSpPr>
          <p:spPr>
            <a:xfrm rot="16200000" flipH="1">
              <a:off x="-2361962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08"/>
            <p:cNvCxnSpPr/>
            <p:nvPr/>
          </p:nvCxnSpPr>
          <p:spPr>
            <a:xfrm rot="16200000" flipH="1">
              <a:off x="-21333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09"/>
            <p:cNvCxnSpPr/>
            <p:nvPr/>
          </p:nvCxnSpPr>
          <p:spPr>
            <a:xfrm rot="16200000" flipH="1">
              <a:off x="106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10"/>
            <p:cNvCxnSpPr/>
            <p:nvPr/>
          </p:nvCxnSpPr>
          <p:spPr>
            <a:xfrm rot="16200000" flipH="1">
              <a:off x="876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11"/>
            <p:cNvCxnSpPr/>
            <p:nvPr/>
          </p:nvCxnSpPr>
          <p:spPr>
            <a:xfrm rot="5400000">
              <a:off x="1028938" y="3237946"/>
              <a:ext cx="6857524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12"/>
            <p:cNvCxnSpPr/>
            <p:nvPr/>
          </p:nvCxnSpPr>
          <p:spPr>
            <a:xfrm rot="5400000">
              <a:off x="-723662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13"/>
            <p:cNvCxnSpPr/>
            <p:nvPr/>
          </p:nvCxnSpPr>
          <p:spPr>
            <a:xfrm rot="16200000" flipH="1">
              <a:off x="-799862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214"/>
            <p:cNvCxnSpPr/>
            <p:nvPr/>
          </p:nvCxnSpPr>
          <p:spPr>
            <a:xfrm rot="5400000">
              <a:off x="-152161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215"/>
            <p:cNvCxnSpPr/>
            <p:nvPr/>
          </p:nvCxnSpPr>
          <p:spPr>
            <a:xfrm rot="16200000" flipH="1">
              <a:off x="-304562" y="3199846"/>
              <a:ext cx="6857524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216"/>
            <p:cNvCxnSpPr/>
            <p:nvPr/>
          </p:nvCxnSpPr>
          <p:spPr>
            <a:xfrm rot="5400000">
              <a:off x="-190262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217"/>
            <p:cNvCxnSpPr/>
            <p:nvPr/>
          </p:nvCxnSpPr>
          <p:spPr>
            <a:xfrm rot="16200000" flipH="1">
              <a:off x="381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218"/>
            <p:cNvCxnSpPr/>
            <p:nvPr/>
          </p:nvCxnSpPr>
          <p:spPr>
            <a:xfrm rot="16200000" flipH="1">
              <a:off x="-609362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19"/>
            <p:cNvCxnSpPr/>
            <p:nvPr/>
          </p:nvCxnSpPr>
          <p:spPr>
            <a:xfrm rot="16200000" flipH="1">
              <a:off x="6860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220"/>
            <p:cNvCxnSpPr/>
            <p:nvPr/>
          </p:nvCxnSpPr>
          <p:spPr>
            <a:xfrm rot="16200000" flipH="1">
              <a:off x="-304562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221"/>
            <p:cNvCxnSpPr/>
            <p:nvPr/>
          </p:nvCxnSpPr>
          <p:spPr>
            <a:xfrm rot="5400000">
              <a:off x="-1028462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222"/>
            <p:cNvCxnSpPr/>
            <p:nvPr/>
          </p:nvCxnSpPr>
          <p:spPr>
            <a:xfrm rot="5400000">
              <a:off x="782876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223"/>
            <p:cNvCxnSpPr/>
            <p:nvPr/>
          </p:nvCxnSpPr>
          <p:spPr>
            <a:xfrm rot="5400000">
              <a:off x="13726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224"/>
            <p:cNvCxnSpPr/>
            <p:nvPr/>
          </p:nvCxnSpPr>
          <p:spPr>
            <a:xfrm rot="5400000">
              <a:off x="1600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225"/>
            <p:cNvCxnSpPr/>
            <p:nvPr/>
          </p:nvCxnSpPr>
          <p:spPr>
            <a:xfrm rot="5400000">
              <a:off x="659051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226"/>
            <p:cNvCxnSpPr/>
            <p:nvPr/>
          </p:nvCxnSpPr>
          <p:spPr>
            <a:xfrm rot="16200000" flipH="1">
              <a:off x="-128349" y="3252233"/>
              <a:ext cx="6857524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227"/>
            <p:cNvCxnSpPr/>
            <p:nvPr/>
          </p:nvCxnSpPr>
          <p:spPr>
            <a:xfrm rot="16200000" flipH="1">
              <a:off x="560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228"/>
            <p:cNvCxnSpPr/>
            <p:nvPr/>
          </p:nvCxnSpPr>
          <p:spPr>
            <a:xfrm rot="16200000" flipH="1">
              <a:off x="152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229"/>
            <p:cNvCxnSpPr/>
            <p:nvPr/>
          </p:nvCxnSpPr>
          <p:spPr>
            <a:xfrm rot="16200000" flipH="1">
              <a:off x="381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236"/>
            <p:cNvCxnSpPr/>
            <p:nvPr/>
          </p:nvCxnSpPr>
          <p:spPr>
            <a:xfrm rot="16200000" flipH="1">
              <a:off x="2743438" y="3352246"/>
              <a:ext cx="6857524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237"/>
            <p:cNvCxnSpPr/>
            <p:nvPr/>
          </p:nvCxnSpPr>
          <p:spPr>
            <a:xfrm rot="16200000" flipH="1">
              <a:off x="20957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238"/>
            <p:cNvCxnSpPr/>
            <p:nvPr/>
          </p:nvCxnSpPr>
          <p:spPr>
            <a:xfrm rot="5400000">
              <a:off x="27053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239"/>
            <p:cNvCxnSpPr/>
            <p:nvPr/>
          </p:nvCxnSpPr>
          <p:spPr>
            <a:xfrm rot="5400000">
              <a:off x="1829038" y="3276046"/>
              <a:ext cx="6857524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240"/>
            <p:cNvCxnSpPr/>
            <p:nvPr/>
          </p:nvCxnSpPr>
          <p:spPr>
            <a:xfrm rot="16200000" flipH="1">
              <a:off x="10670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241"/>
            <p:cNvCxnSpPr/>
            <p:nvPr/>
          </p:nvCxnSpPr>
          <p:spPr>
            <a:xfrm rot="16200000" flipH="1">
              <a:off x="23624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242"/>
            <p:cNvCxnSpPr/>
            <p:nvPr/>
          </p:nvCxnSpPr>
          <p:spPr>
            <a:xfrm rot="5400000">
              <a:off x="2646601" y="2722008"/>
              <a:ext cx="6857524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243"/>
            <p:cNvCxnSpPr/>
            <p:nvPr/>
          </p:nvCxnSpPr>
          <p:spPr>
            <a:xfrm rot="5400000">
              <a:off x="3049032" y="3276840"/>
              <a:ext cx="6857524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244"/>
            <p:cNvCxnSpPr/>
            <p:nvPr/>
          </p:nvCxnSpPr>
          <p:spPr>
            <a:xfrm rot="5400000">
              <a:off x="2895838" y="3276046"/>
              <a:ext cx="6857524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245"/>
            <p:cNvCxnSpPr/>
            <p:nvPr/>
          </p:nvCxnSpPr>
          <p:spPr>
            <a:xfrm rot="5400000">
              <a:off x="2389426" y="3226833"/>
              <a:ext cx="6857524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246"/>
            <p:cNvCxnSpPr/>
            <p:nvPr/>
          </p:nvCxnSpPr>
          <p:spPr>
            <a:xfrm rot="16200000" flipH="1">
              <a:off x="22370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247"/>
            <p:cNvCxnSpPr/>
            <p:nvPr/>
          </p:nvCxnSpPr>
          <p:spPr>
            <a:xfrm rot="16200000" flipH="1">
              <a:off x="17528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248"/>
            <p:cNvCxnSpPr/>
            <p:nvPr/>
          </p:nvCxnSpPr>
          <p:spPr>
            <a:xfrm rot="16200000" flipH="1">
              <a:off x="19814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249"/>
            <p:cNvCxnSpPr/>
            <p:nvPr/>
          </p:nvCxnSpPr>
          <p:spPr>
            <a:xfrm rot="5400000">
              <a:off x="3467338" y="3314146"/>
              <a:ext cx="6857524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250"/>
            <p:cNvCxnSpPr/>
            <p:nvPr/>
          </p:nvCxnSpPr>
          <p:spPr>
            <a:xfrm rot="16200000" flipH="1">
              <a:off x="3467338" y="3314146"/>
              <a:ext cx="6857524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251"/>
            <p:cNvCxnSpPr/>
            <p:nvPr/>
          </p:nvCxnSpPr>
          <p:spPr>
            <a:xfrm rot="5400000">
              <a:off x="4038839" y="3428446"/>
              <a:ext cx="6857524" cy="3175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252"/>
            <p:cNvCxnSpPr/>
            <p:nvPr/>
          </p:nvCxnSpPr>
          <p:spPr>
            <a:xfrm rot="16200000" flipH="1">
              <a:off x="3886438" y="3199846"/>
              <a:ext cx="6857524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253"/>
            <p:cNvCxnSpPr/>
            <p:nvPr/>
          </p:nvCxnSpPr>
          <p:spPr>
            <a:xfrm rot="5400000">
              <a:off x="4000738" y="3237946"/>
              <a:ext cx="6857524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254"/>
            <p:cNvCxnSpPr/>
            <p:nvPr/>
          </p:nvCxnSpPr>
          <p:spPr>
            <a:xfrm rot="16200000" flipH="1">
              <a:off x="4572238" y="3199846"/>
              <a:ext cx="6857524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256"/>
            <p:cNvCxnSpPr/>
            <p:nvPr/>
          </p:nvCxnSpPr>
          <p:spPr>
            <a:xfrm rot="16200000" flipH="1">
              <a:off x="37340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257"/>
            <p:cNvCxnSpPr/>
            <p:nvPr/>
          </p:nvCxnSpPr>
          <p:spPr>
            <a:xfrm rot="5400000">
              <a:off x="3619738" y="3314146"/>
              <a:ext cx="6857524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258"/>
            <p:cNvCxnSpPr/>
            <p:nvPr/>
          </p:nvCxnSpPr>
          <p:spPr>
            <a:xfrm rot="16200000" flipH="1">
              <a:off x="42150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259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260"/>
            <p:cNvCxnSpPr/>
            <p:nvPr/>
          </p:nvCxnSpPr>
          <p:spPr>
            <a:xfrm rot="16200000" flipH="1">
              <a:off x="43436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261"/>
            <p:cNvCxnSpPr/>
            <p:nvPr/>
          </p:nvCxnSpPr>
          <p:spPr>
            <a:xfrm rot="16200000" flipH="1">
              <a:off x="4572238" y="3352246"/>
              <a:ext cx="6857524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263"/>
            <p:cNvCxnSpPr/>
            <p:nvPr/>
          </p:nvCxnSpPr>
          <p:spPr>
            <a:xfrm rot="16200000" flipH="1">
              <a:off x="5258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264"/>
            <p:cNvCxnSpPr/>
            <p:nvPr/>
          </p:nvCxnSpPr>
          <p:spPr>
            <a:xfrm rot="16200000" flipH="1">
              <a:off x="50675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265"/>
            <p:cNvCxnSpPr/>
            <p:nvPr/>
          </p:nvCxnSpPr>
          <p:spPr>
            <a:xfrm rot="5400000">
              <a:off x="5219938" y="3237946"/>
              <a:ext cx="6857524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266"/>
            <p:cNvCxnSpPr/>
            <p:nvPr/>
          </p:nvCxnSpPr>
          <p:spPr>
            <a:xfrm rot="16200000" flipH="1">
              <a:off x="4877038" y="3352246"/>
              <a:ext cx="6857524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267"/>
            <p:cNvCxnSpPr/>
            <p:nvPr/>
          </p:nvCxnSpPr>
          <p:spPr>
            <a:xfrm rot="5400000">
              <a:off x="5528707" y="3318116"/>
              <a:ext cx="6887685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269"/>
            <p:cNvCxnSpPr/>
            <p:nvPr/>
          </p:nvCxnSpPr>
          <p:spPr>
            <a:xfrm rot="5400000">
              <a:off x="4850051" y="3226833"/>
              <a:ext cx="6857524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270"/>
            <p:cNvCxnSpPr/>
            <p:nvPr/>
          </p:nvCxnSpPr>
          <p:spPr>
            <a:xfrm rot="16200000" flipH="1">
              <a:off x="4751626" y="3325258"/>
              <a:ext cx="6857524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277"/>
            <p:cNvCxnSpPr/>
            <p:nvPr/>
          </p:nvCxnSpPr>
          <p:spPr>
            <a:xfrm rot="5400000">
              <a:off x="5562839" y="3428446"/>
              <a:ext cx="6857524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282"/>
            <p:cNvCxnSpPr/>
            <p:nvPr/>
          </p:nvCxnSpPr>
          <p:spPr>
            <a:xfrm rot="5400000">
              <a:off x="2552938" y="3390346"/>
              <a:ext cx="6857524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288"/>
            <p:cNvCxnSpPr/>
            <p:nvPr/>
          </p:nvCxnSpPr>
          <p:spPr>
            <a:xfrm rot="16200000" flipH="1">
              <a:off x="3048238" y="3352246"/>
              <a:ext cx="6857524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291"/>
            <p:cNvCxnSpPr/>
            <p:nvPr/>
          </p:nvCxnSpPr>
          <p:spPr>
            <a:xfrm rot="16200000" flipH="1">
              <a:off x="3238738" y="3237946"/>
              <a:ext cx="6857524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293"/>
            <p:cNvCxnSpPr/>
            <p:nvPr/>
          </p:nvCxnSpPr>
          <p:spPr>
            <a:xfrm rot="5400000">
              <a:off x="2133838" y="3276046"/>
              <a:ext cx="6857524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297"/>
            <p:cNvCxnSpPr/>
            <p:nvPr/>
          </p:nvCxnSpPr>
          <p:spPr>
            <a:xfrm rot="16200000" flipH="1">
              <a:off x="3148251" y="3252233"/>
              <a:ext cx="6857524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298"/>
            <p:cNvCxnSpPr/>
            <p:nvPr/>
          </p:nvCxnSpPr>
          <p:spPr>
            <a:xfrm rot="5400000">
              <a:off x="3772138" y="3237946"/>
              <a:ext cx="6857524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301"/>
            <p:cNvCxnSpPr/>
            <p:nvPr/>
          </p:nvCxnSpPr>
          <p:spPr>
            <a:xfrm rot="5400000">
              <a:off x="4229338" y="2933146"/>
              <a:ext cx="6857524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306"/>
            <p:cNvCxnSpPr/>
            <p:nvPr/>
          </p:nvCxnSpPr>
          <p:spPr>
            <a:xfrm rot="16200000" flipH="1">
              <a:off x="1371044" y="3200640"/>
              <a:ext cx="6859112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9" name="Group 93"/>
          <p:cNvGrpSpPr>
            <a:grpSpLocks/>
          </p:cNvGrpSpPr>
          <p:nvPr/>
        </p:nvGrpSpPr>
        <p:grpSpPr bwMode="auto">
          <a:xfrm>
            <a:off x="0" y="2057400"/>
            <a:ext cx="4802188" cy="2820988"/>
            <a:chOff x="0" y="2057400"/>
            <a:chExt cx="4801394" cy="2820988"/>
          </a:xfrm>
        </p:grpSpPr>
        <p:cxnSp>
          <p:nvCxnSpPr>
            <p:cNvPr id="90" name="Straight Connector 116"/>
            <p:cNvCxnSpPr/>
            <p:nvPr/>
          </p:nvCxnSpPr>
          <p:spPr>
            <a:xfrm>
              <a:off x="0" y="20574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117"/>
            <p:cNvCxnSpPr/>
            <p:nvPr/>
          </p:nvCxnSpPr>
          <p:spPr>
            <a:xfrm>
              <a:off x="0" y="4876800"/>
              <a:ext cx="4799806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119"/>
            <p:cNvCxnSpPr/>
            <p:nvPr/>
          </p:nvCxnSpPr>
          <p:spPr>
            <a:xfrm rot="5400000">
              <a:off x="3391694" y="3467100"/>
              <a:ext cx="2817812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/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9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3E2D0-146F-4C19-9FB6-AF4B0FDE0412}" type="datetimeFigureOut">
              <a:rPr lang="pl-PL"/>
              <a:pPr>
                <a:defRPr/>
              </a:pPr>
              <a:t>2015-12-25</a:t>
            </a:fld>
            <a:endParaRPr lang="pl-PL"/>
          </a:p>
        </p:txBody>
      </p:sp>
      <p:sp>
        <p:nvSpPr>
          <p:cNvPr id="9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C7F942-D7DC-4B4E-A693-E8AE5515FEC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85672-49E7-4564-8C5E-BF8B709344D5}" type="datetimeFigureOut">
              <a:rPr lang="pl-PL"/>
              <a:pPr>
                <a:defRPr/>
              </a:pPr>
              <a:t>2015-12-25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FE528-7BE3-481A-905F-B55EDCFCC9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88CA4-D12A-4331-956D-997ADF3487BC}" type="datetimeFigureOut">
              <a:rPr lang="pl-PL"/>
              <a:pPr>
                <a:defRPr/>
              </a:pPr>
              <a:t>2015-12-25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1CC83-B2C3-4438-A926-E0F1B8DC34D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59454-B229-4019-ACD0-37622989ADC5}" type="datetimeFigureOut">
              <a:rPr lang="pl-PL"/>
              <a:pPr>
                <a:defRPr/>
              </a:pPr>
              <a:t>2015-12-25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02720B-E861-4011-A7B3-DBED2E73CE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0" y="-30163"/>
            <a:ext cx="9067800" cy="4846638"/>
            <a:chOff x="1" y="-30477"/>
            <a:chExt cx="9067799" cy="4526277"/>
          </a:xfrm>
        </p:grpSpPr>
        <p:cxnSp>
          <p:nvCxnSpPr>
            <p:cNvPr id="5" name="Straight Connector 7"/>
            <p:cNvCxnSpPr/>
            <p:nvPr/>
          </p:nvCxnSpPr>
          <p:spPr>
            <a:xfrm rot="16200000" flipH="1">
              <a:off x="-2715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8"/>
            <p:cNvCxnSpPr/>
            <p:nvPr/>
          </p:nvCxnSpPr>
          <p:spPr>
            <a:xfrm rot="16200000" flipH="1">
              <a:off x="-4620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/>
            <p:cNvCxnSpPr/>
            <p:nvPr/>
          </p:nvCxnSpPr>
          <p:spPr>
            <a:xfrm rot="5400000">
              <a:off x="-309660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5400000">
              <a:off x="-206226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1"/>
            <p:cNvCxnSpPr/>
            <p:nvPr/>
          </p:nvCxnSpPr>
          <p:spPr>
            <a:xfrm rot="16200000" flipH="1">
              <a:off x="-213846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2"/>
            <p:cNvCxnSpPr/>
            <p:nvPr/>
          </p:nvCxnSpPr>
          <p:spPr>
            <a:xfrm rot="16200000" flipH="1">
              <a:off x="-195360" y="1785840"/>
              <a:ext cx="450552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/>
            <p:nvPr/>
          </p:nvCxnSpPr>
          <p:spPr>
            <a:xfrm rot="16200000" flipH="1">
              <a:off x="-1643160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4"/>
            <p:cNvCxnSpPr/>
            <p:nvPr/>
          </p:nvCxnSpPr>
          <p:spPr>
            <a:xfrm rot="5400000">
              <a:off x="-152886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5"/>
            <p:cNvCxnSpPr/>
            <p:nvPr/>
          </p:nvCxnSpPr>
          <p:spPr>
            <a:xfrm rot="16200000" flipH="1">
              <a:off x="-95736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6"/>
            <p:cNvCxnSpPr/>
            <p:nvPr/>
          </p:nvCxnSpPr>
          <p:spPr>
            <a:xfrm rot="16200000" flipH="1">
              <a:off x="-194796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7"/>
            <p:cNvCxnSpPr/>
            <p:nvPr/>
          </p:nvCxnSpPr>
          <p:spPr>
            <a:xfrm rot="16200000" flipH="1">
              <a:off x="-652560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8"/>
            <p:cNvCxnSpPr/>
            <p:nvPr/>
          </p:nvCxnSpPr>
          <p:spPr>
            <a:xfrm rot="16200000" flipH="1">
              <a:off x="-16431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9"/>
            <p:cNvCxnSpPr/>
            <p:nvPr/>
          </p:nvCxnSpPr>
          <p:spPr>
            <a:xfrm rot="16200000" flipH="1">
              <a:off x="-1790370" y="2019629"/>
              <a:ext cx="4495143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0"/>
            <p:cNvCxnSpPr/>
            <p:nvPr/>
          </p:nvCxnSpPr>
          <p:spPr>
            <a:xfrm rot="5400000">
              <a:off x="-55572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1"/>
            <p:cNvCxnSpPr/>
            <p:nvPr/>
          </p:nvCxnSpPr>
          <p:spPr>
            <a:xfrm rot="5400000">
              <a:off x="34034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22"/>
            <p:cNvCxnSpPr/>
            <p:nvPr/>
          </p:nvCxnSpPr>
          <p:spPr>
            <a:xfrm rot="5400000">
              <a:off x="2618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3"/>
            <p:cNvCxnSpPr/>
            <p:nvPr/>
          </p:nvCxnSpPr>
          <p:spPr>
            <a:xfrm rot="5400000">
              <a:off x="-67954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4"/>
            <p:cNvCxnSpPr/>
            <p:nvPr/>
          </p:nvCxnSpPr>
          <p:spPr>
            <a:xfrm rot="16200000" flipH="1">
              <a:off x="-1466947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5"/>
            <p:cNvCxnSpPr/>
            <p:nvPr/>
          </p:nvCxnSpPr>
          <p:spPr>
            <a:xfrm rot="16200000" flipH="1">
              <a:off x="-777972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6"/>
            <p:cNvCxnSpPr/>
            <p:nvPr/>
          </p:nvCxnSpPr>
          <p:spPr>
            <a:xfrm rot="16200000" flipH="1">
              <a:off x="-118596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7"/>
            <p:cNvCxnSpPr/>
            <p:nvPr/>
          </p:nvCxnSpPr>
          <p:spPr>
            <a:xfrm rot="16200000" flipH="1">
              <a:off x="-95736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8"/>
            <p:cNvCxnSpPr/>
            <p:nvPr/>
          </p:nvCxnSpPr>
          <p:spPr>
            <a:xfrm rot="16200000" flipH="1">
              <a:off x="224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9"/>
            <p:cNvCxnSpPr/>
            <p:nvPr/>
          </p:nvCxnSpPr>
          <p:spPr>
            <a:xfrm rot="16200000" flipH="1">
              <a:off x="2052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30"/>
            <p:cNvCxnSpPr/>
            <p:nvPr/>
          </p:nvCxnSpPr>
          <p:spPr>
            <a:xfrm rot="5400000">
              <a:off x="2204939" y="2052540"/>
              <a:ext cx="450552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31"/>
            <p:cNvCxnSpPr/>
            <p:nvPr/>
          </p:nvCxnSpPr>
          <p:spPr>
            <a:xfrm rot="5400000">
              <a:off x="452340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32"/>
            <p:cNvCxnSpPr/>
            <p:nvPr/>
          </p:nvCxnSpPr>
          <p:spPr>
            <a:xfrm rot="16200000" flipH="1">
              <a:off x="376140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3"/>
            <p:cNvCxnSpPr/>
            <p:nvPr/>
          </p:nvCxnSpPr>
          <p:spPr>
            <a:xfrm rot="5400000">
              <a:off x="1024634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4"/>
            <p:cNvCxnSpPr/>
            <p:nvPr/>
          </p:nvCxnSpPr>
          <p:spPr>
            <a:xfrm rot="16200000" flipH="1">
              <a:off x="871440" y="2014440"/>
              <a:ext cx="450552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5"/>
            <p:cNvCxnSpPr/>
            <p:nvPr/>
          </p:nvCxnSpPr>
          <p:spPr>
            <a:xfrm rot="5400000">
              <a:off x="985740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6"/>
            <p:cNvCxnSpPr/>
            <p:nvPr/>
          </p:nvCxnSpPr>
          <p:spPr>
            <a:xfrm rot="16200000" flipH="1">
              <a:off x="1557240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7"/>
            <p:cNvCxnSpPr/>
            <p:nvPr/>
          </p:nvCxnSpPr>
          <p:spPr>
            <a:xfrm rot="16200000" flipH="1">
              <a:off x="566640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8"/>
            <p:cNvCxnSpPr/>
            <p:nvPr/>
          </p:nvCxnSpPr>
          <p:spPr>
            <a:xfrm rot="16200000" flipH="1">
              <a:off x="18620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9"/>
            <p:cNvCxnSpPr/>
            <p:nvPr/>
          </p:nvCxnSpPr>
          <p:spPr>
            <a:xfrm rot="16200000" flipH="1">
              <a:off x="8714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40"/>
            <p:cNvCxnSpPr/>
            <p:nvPr/>
          </p:nvCxnSpPr>
          <p:spPr>
            <a:xfrm rot="5400000">
              <a:off x="147540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41"/>
            <p:cNvCxnSpPr/>
            <p:nvPr/>
          </p:nvCxnSpPr>
          <p:spPr>
            <a:xfrm rot="5400000">
              <a:off x="1958878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42"/>
            <p:cNvCxnSpPr/>
            <p:nvPr/>
          </p:nvCxnSpPr>
          <p:spPr>
            <a:xfrm rot="5400000">
              <a:off x="25486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3"/>
            <p:cNvCxnSpPr/>
            <p:nvPr/>
          </p:nvCxnSpPr>
          <p:spPr>
            <a:xfrm rot="5400000">
              <a:off x="2776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4"/>
            <p:cNvCxnSpPr/>
            <p:nvPr/>
          </p:nvCxnSpPr>
          <p:spPr>
            <a:xfrm rot="5400000">
              <a:off x="1835053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5"/>
            <p:cNvCxnSpPr/>
            <p:nvPr/>
          </p:nvCxnSpPr>
          <p:spPr>
            <a:xfrm rot="16200000" flipH="1">
              <a:off x="1047653" y="2066827"/>
              <a:ext cx="450552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6"/>
            <p:cNvCxnSpPr/>
            <p:nvPr/>
          </p:nvCxnSpPr>
          <p:spPr>
            <a:xfrm rot="16200000" flipH="1">
              <a:off x="1736628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7"/>
            <p:cNvCxnSpPr/>
            <p:nvPr/>
          </p:nvCxnSpPr>
          <p:spPr>
            <a:xfrm rot="16200000" flipH="1">
              <a:off x="1328640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8"/>
            <p:cNvCxnSpPr/>
            <p:nvPr/>
          </p:nvCxnSpPr>
          <p:spPr>
            <a:xfrm rot="16200000" flipH="1">
              <a:off x="1557240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9"/>
            <p:cNvCxnSpPr/>
            <p:nvPr/>
          </p:nvCxnSpPr>
          <p:spPr>
            <a:xfrm rot="16200000" flipH="1">
              <a:off x="39194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50"/>
            <p:cNvCxnSpPr/>
            <p:nvPr/>
          </p:nvCxnSpPr>
          <p:spPr>
            <a:xfrm rot="16200000" flipH="1">
              <a:off x="32717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51"/>
            <p:cNvCxnSpPr/>
            <p:nvPr/>
          </p:nvCxnSpPr>
          <p:spPr>
            <a:xfrm rot="5400000">
              <a:off x="38813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52"/>
            <p:cNvCxnSpPr/>
            <p:nvPr/>
          </p:nvCxnSpPr>
          <p:spPr>
            <a:xfrm rot="5400000">
              <a:off x="3005039" y="2090640"/>
              <a:ext cx="4505521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3"/>
            <p:cNvCxnSpPr/>
            <p:nvPr/>
          </p:nvCxnSpPr>
          <p:spPr>
            <a:xfrm rot="16200000" flipH="1">
              <a:off x="22430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4"/>
            <p:cNvCxnSpPr/>
            <p:nvPr/>
          </p:nvCxnSpPr>
          <p:spPr>
            <a:xfrm rot="16200000" flipH="1">
              <a:off x="35384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5"/>
            <p:cNvCxnSpPr/>
            <p:nvPr/>
          </p:nvCxnSpPr>
          <p:spPr>
            <a:xfrm rot="5400000">
              <a:off x="3822602" y="1536602"/>
              <a:ext cx="4505521" cy="1412875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6"/>
            <p:cNvCxnSpPr/>
            <p:nvPr/>
          </p:nvCxnSpPr>
          <p:spPr>
            <a:xfrm rot="5400000">
              <a:off x="4225033" y="2091434"/>
              <a:ext cx="4505521" cy="303212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7"/>
            <p:cNvCxnSpPr/>
            <p:nvPr/>
          </p:nvCxnSpPr>
          <p:spPr>
            <a:xfrm rot="5400000">
              <a:off x="4071839" y="2090640"/>
              <a:ext cx="450552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8"/>
            <p:cNvCxnSpPr/>
            <p:nvPr/>
          </p:nvCxnSpPr>
          <p:spPr>
            <a:xfrm rot="5400000">
              <a:off x="3565427" y="2041427"/>
              <a:ext cx="4505521" cy="403225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9"/>
            <p:cNvCxnSpPr/>
            <p:nvPr/>
          </p:nvCxnSpPr>
          <p:spPr>
            <a:xfrm rot="16200000" flipH="1">
              <a:off x="34130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60"/>
            <p:cNvCxnSpPr/>
            <p:nvPr/>
          </p:nvCxnSpPr>
          <p:spPr>
            <a:xfrm rot="16200000" flipH="1">
              <a:off x="2928839" y="2166840"/>
              <a:ext cx="450552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61"/>
            <p:cNvCxnSpPr/>
            <p:nvPr/>
          </p:nvCxnSpPr>
          <p:spPr>
            <a:xfrm rot="16200000" flipH="1">
              <a:off x="3081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62"/>
            <p:cNvCxnSpPr/>
            <p:nvPr/>
          </p:nvCxnSpPr>
          <p:spPr>
            <a:xfrm rot="5400000">
              <a:off x="4643339" y="2128740"/>
              <a:ext cx="450552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3"/>
            <p:cNvCxnSpPr/>
            <p:nvPr/>
          </p:nvCxnSpPr>
          <p:spPr>
            <a:xfrm rot="16200000" flipH="1">
              <a:off x="4643339" y="2128740"/>
              <a:ext cx="450552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4"/>
            <p:cNvCxnSpPr/>
            <p:nvPr/>
          </p:nvCxnSpPr>
          <p:spPr>
            <a:xfrm rot="5400000">
              <a:off x="5215633" y="2242246"/>
              <a:ext cx="450552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5"/>
            <p:cNvCxnSpPr/>
            <p:nvPr/>
          </p:nvCxnSpPr>
          <p:spPr>
            <a:xfrm rot="16200000" flipH="1">
              <a:off x="5062439" y="2014440"/>
              <a:ext cx="450552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6"/>
            <p:cNvCxnSpPr/>
            <p:nvPr/>
          </p:nvCxnSpPr>
          <p:spPr>
            <a:xfrm rot="5400000">
              <a:off x="5176739" y="2052540"/>
              <a:ext cx="450552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7"/>
            <p:cNvCxnSpPr/>
            <p:nvPr/>
          </p:nvCxnSpPr>
          <p:spPr>
            <a:xfrm rot="16200000" flipH="1">
              <a:off x="57482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8"/>
            <p:cNvCxnSpPr/>
            <p:nvPr/>
          </p:nvCxnSpPr>
          <p:spPr>
            <a:xfrm rot="16200000" flipH="1">
              <a:off x="49100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9"/>
            <p:cNvCxnSpPr/>
            <p:nvPr/>
          </p:nvCxnSpPr>
          <p:spPr>
            <a:xfrm rot="5400000">
              <a:off x="4795739" y="2128740"/>
              <a:ext cx="450552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70"/>
            <p:cNvCxnSpPr/>
            <p:nvPr/>
          </p:nvCxnSpPr>
          <p:spPr>
            <a:xfrm rot="16200000" flipH="1">
              <a:off x="53910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71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72"/>
            <p:cNvCxnSpPr/>
            <p:nvPr/>
          </p:nvCxnSpPr>
          <p:spPr>
            <a:xfrm rot="16200000" flipH="1">
              <a:off x="55196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3"/>
            <p:cNvCxnSpPr/>
            <p:nvPr/>
          </p:nvCxnSpPr>
          <p:spPr>
            <a:xfrm rot="16200000" flipH="1">
              <a:off x="5748239" y="2166840"/>
              <a:ext cx="450552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4"/>
            <p:cNvCxnSpPr/>
            <p:nvPr/>
          </p:nvCxnSpPr>
          <p:spPr>
            <a:xfrm rot="16200000" flipH="1">
              <a:off x="6434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5"/>
            <p:cNvCxnSpPr/>
            <p:nvPr/>
          </p:nvCxnSpPr>
          <p:spPr>
            <a:xfrm rot="16200000" flipH="1">
              <a:off x="62435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6"/>
            <p:cNvCxnSpPr/>
            <p:nvPr/>
          </p:nvCxnSpPr>
          <p:spPr>
            <a:xfrm rot="5400000">
              <a:off x="63959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7"/>
            <p:cNvCxnSpPr/>
            <p:nvPr/>
          </p:nvCxnSpPr>
          <p:spPr>
            <a:xfrm rot="16200000" flipH="1">
              <a:off x="6053039" y="2166840"/>
              <a:ext cx="450552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8"/>
            <p:cNvCxnSpPr/>
            <p:nvPr/>
          </p:nvCxnSpPr>
          <p:spPr>
            <a:xfrm rot="5400000">
              <a:off x="6709412" y="2137412"/>
              <a:ext cx="4526277" cy="1905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9"/>
            <p:cNvCxnSpPr/>
            <p:nvPr/>
          </p:nvCxnSpPr>
          <p:spPr>
            <a:xfrm rot="5400000">
              <a:off x="6026052" y="2041427"/>
              <a:ext cx="4505521" cy="403225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80"/>
            <p:cNvCxnSpPr/>
            <p:nvPr/>
          </p:nvCxnSpPr>
          <p:spPr>
            <a:xfrm rot="16200000" flipH="1">
              <a:off x="5927627" y="2139852"/>
              <a:ext cx="4505521" cy="2063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1"/>
            <p:cNvCxnSpPr/>
            <p:nvPr/>
          </p:nvCxnSpPr>
          <p:spPr>
            <a:xfrm rot="5400000">
              <a:off x="6738840" y="2241452"/>
              <a:ext cx="4505521" cy="3175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82"/>
            <p:cNvCxnSpPr/>
            <p:nvPr/>
          </p:nvCxnSpPr>
          <p:spPr>
            <a:xfrm rot="5400000">
              <a:off x="3728939" y="2204940"/>
              <a:ext cx="450552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3"/>
            <p:cNvCxnSpPr/>
            <p:nvPr/>
          </p:nvCxnSpPr>
          <p:spPr>
            <a:xfrm rot="16200000" flipH="1">
              <a:off x="4224239" y="2166840"/>
              <a:ext cx="450552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4"/>
            <p:cNvCxnSpPr/>
            <p:nvPr/>
          </p:nvCxnSpPr>
          <p:spPr>
            <a:xfrm rot="16200000" flipH="1">
              <a:off x="4414739" y="2052540"/>
              <a:ext cx="450552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5"/>
            <p:cNvCxnSpPr/>
            <p:nvPr/>
          </p:nvCxnSpPr>
          <p:spPr>
            <a:xfrm rot="5400000">
              <a:off x="3309839" y="2090640"/>
              <a:ext cx="450552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6"/>
            <p:cNvCxnSpPr/>
            <p:nvPr/>
          </p:nvCxnSpPr>
          <p:spPr>
            <a:xfrm rot="16200000" flipH="1">
              <a:off x="4324252" y="2066827"/>
              <a:ext cx="450552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7"/>
            <p:cNvCxnSpPr/>
            <p:nvPr/>
          </p:nvCxnSpPr>
          <p:spPr>
            <a:xfrm rot="5400000">
              <a:off x="4948139" y="2052540"/>
              <a:ext cx="450552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8"/>
            <p:cNvCxnSpPr/>
            <p:nvPr/>
          </p:nvCxnSpPr>
          <p:spPr>
            <a:xfrm rot="5400000">
              <a:off x="5405339" y="1747740"/>
              <a:ext cx="450552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9"/>
            <p:cNvCxnSpPr/>
            <p:nvPr/>
          </p:nvCxnSpPr>
          <p:spPr>
            <a:xfrm rot="16200000" flipH="1">
              <a:off x="2547839" y="2014440"/>
              <a:ext cx="4505521" cy="457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Rectangle 93"/>
          <p:cNvSpPr/>
          <p:nvPr/>
        </p:nvSpPr>
        <p:spPr>
          <a:xfrm>
            <a:off x="0" y="4311650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9" name="Straight Connector 95"/>
          <p:cNvCxnSpPr/>
          <p:nvPr/>
        </p:nvCxnSpPr>
        <p:spPr>
          <a:xfrm>
            <a:off x="0" y="438785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96"/>
          <p:cNvCxnSpPr/>
          <p:nvPr/>
        </p:nvCxnSpPr>
        <p:spPr>
          <a:xfrm>
            <a:off x="0" y="6138863"/>
            <a:ext cx="9144000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196FB-1C2C-46C4-9932-05B2D98A6476}" type="datetimeFigureOut">
              <a:rPr lang="pl-PL"/>
              <a:pPr>
                <a:defRPr/>
              </a:pPr>
              <a:t>2015-12-25</a:t>
            </a:fld>
            <a:endParaRPr lang="pl-PL"/>
          </a:p>
        </p:txBody>
      </p:sp>
      <p:sp>
        <p:nvSpPr>
          <p:cNvPr id="92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3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1678D-D28C-4646-9F32-166FCCF202A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AACB4-A4A2-47D7-A939-163EF2F2ECF6}" type="datetimeFigureOut">
              <a:rPr lang="pl-PL"/>
              <a:pPr>
                <a:defRPr/>
              </a:pPr>
              <a:t>2015-12-25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AA677-0B15-4CAD-8034-85253FBF3C2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FC8CD-5EA6-41ED-8625-D95ACC8A8E13}" type="datetimeFigureOut">
              <a:rPr lang="pl-PL"/>
              <a:pPr>
                <a:defRPr/>
              </a:pPr>
              <a:t>2015-12-25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6A207-D788-46D9-B611-0721EBCAEB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B4EB-E481-443E-BFE4-C33E616E913A}" type="datetimeFigureOut">
              <a:rPr lang="pl-PL"/>
              <a:pPr>
                <a:defRPr/>
              </a:pPr>
              <a:t>2015-12-25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AF2F-4A8C-4537-9ECD-4C886BF29B4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BE61-FADF-4553-AF8C-41579D40D556}" type="datetimeFigureOut">
              <a:rPr lang="pl-PL"/>
              <a:pPr>
                <a:defRPr/>
              </a:pPr>
              <a:t>2015-12-25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35BB5-3022-48E1-99D4-C9C73CB815C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6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8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40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42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D686C-7539-4CF3-B4D9-898B0DD65252}" type="datetimeFigureOut">
              <a:rPr lang="pl-PL"/>
              <a:pPr>
                <a:defRPr/>
              </a:pPr>
              <a:t>2015-12-25</a:t>
            </a:fld>
            <a:endParaRPr lang="pl-P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C9FAE-B7CE-4D05-9A7E-04FBFEAB155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2"/>
          <p:cNvSpPr/>
          <p:nvPr/>
        </p:nvSpPr>
        <p:spPr>
          <a:xfrm>
            <a:off x="0" y="1563688"/>
            <a:ext cx="2762250" cy="3313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33"/>
          <p:cNvCxnSpPr/>
          <p:nvPr/>
        </p:nvCxnSpPr>
        <p:spPr>
          <a:xfrm rot="5400000">
            <a:off x="1127919" y="3221832"/>
            <a:ext cx="30178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34"/>
          <p:cNvCxnSpPr/>
          <p:nvPr/>
        </p:nvCxnSpPr>
        <p:spPr>
          <a:xfrm>
            <a:off x="0" y="1712913"/>
            <a:ext cx="2651125" cy="158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59"/>
          <p:cNvCxnSpPr/>
          <p:nvPr/>
        </p:nvCxnSpPr>
        <p:spPr>
          <a:xfrm>
            <a:off x="0" y="4733925"/>
            <a:ext cx="2651125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/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88E5A-925C-425B-B415-C54E01C8F8B2}" type="datetimeFigureOut">
              <a:rPr lang="pl-PL"/>
              <a:pPr>
                <a:defRPr/>
              </a:pPr>
              <a:t>2015-12-25</a:t>
            </a:fld>
            <a:endParaRPr lang="pl-PL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D24AE-5949-4F38-8456-38D91CFB91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225" y="136525"/>
            <a:ext cx="8869363" cy="658495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1A33224-C650-46DE-92BD-0108CC83B331}" type="datetimeFigureOut">
              <a:rPr lang="pl-PL"/>
              <a:pPr>
                <a:defRPr/>
              </a:pPr>
              <a:t>2015-12-25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0513" y="6311900"/>
            <a:ext cx="3482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19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30161E-8EC5-4587-812B-4F01775623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65" r:id="rId11"/>
  </p:sldLayoutIdLst>
  <p:txStyles>
    <p:titleStyle>
      <a:lvl1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 kern="1200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rgbClr val="FFFEFE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itchFamily="34" charset="-18"/>
        </a:defRPr>
      </a:lvl2pPr>
      <a:lvl3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itchFamily="34" charset="-18"/>
        </a:defRPr>
      </a:lvl3pPr>
      <a:lvl4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itchFamily="34" charset="-18"/>
        </a:defRPr>
      </a:lvl4pPr>
      <a:lvl5pPr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3830638" algn="l"/>
        </a:tabLst>
        <a:defRPr sz="3600" b="1">
          <a:solidFill>
            <a:srgbClr val="FFFEFE"/>
          </a:solidFill>
          <a:latin typeface="Tw Cen MT" pitchFamily="34" charset="-18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FFE39E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ct val="0"/>
        </a:spcAft>
        <a:buClr>
          <a:srgbClr val="FFE39E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7450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1308100"/>
            <a:ext cx="5803900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pole tekstowe 3"/>
          <p:cNvSpPr txBox="1">
            <a:spLocks noChangeArrowheads="1"/>
          </p:cNvSpPr>
          <p:nvPr/>
        </p:nvSpPr>
        <p:spPr bwMode="auto">
          <a:xfrm>
            <a:off x="539750" y="476250"/>
            <a:ext cx="7848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4800" b="1">
                <a:solidFill>
                  <a:srgbClr val="FFC000"/>
                </a:solidFill>
                <a:latin typeface="Tw Cen MT" pitchFamily="34" charset="-18"/>
              </a:rPr>
              <a:t>LISTOPAD W ZGÓRSKU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2238" y="2968625"/>
            <a:ext cx="5184775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700"/>
            <a:ext cx="4956175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/>
          <p:nvPr/>
        </p:nvSpPr>
        <p:spPr>
          <a:xfrm>
            <a:off x="5519738" y="47625"/>
            <a:ext cx="3444875" cy="2676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Akcja „Pluszowy Miś” – każdy z nas coś odda dziś.  Dla dziewczynki i dla chłopaka </a:t>
            </a:r>
            <a:r>
              <a:rPr lang="pl-PL" sz="2800" dirty="0" err="1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przytulanka</a:t>
            </a:r>
            <a:r>
              <a:rPr lang="pl-PL" sz="2800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nie byle jaka.</a:t>
            </a:r>
            <a:endParaRPr lang="pl-PL" sz="2800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2" descr="Znalezione obrazy dla zapytania mi&amp;sacute; pluszowy i lisci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933825"/>
            <a:ext cx="257492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5280434" y="548680"/>
            <a:ext cx="3743325" cy="1727969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święto Andrzeja nadszedł czas, więc dobra zabawa nie ominie Nas! </a:t>
            </a:r>
            <a:endParaRPr lang="pl-PL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852738"/>
            <a:ext cx="5148263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5888"/>
            <a:ext cx="5148262" cy="38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407988" y="4365625"/>
            <a:ext cx="3443287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Będą tańce, żarty, śpiewy, czas radością wypełniony, każdy z naszych podopiecznych będzie dziś zadowolony. </a:t>
            </a:r>
            <a:endParaRPr lang="pl-PL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3335338"/>
            <a:ext cx="4697412" cy="352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ole tekstowe 2"/>
          <p:cNvSpPr txBox="1"/>
          <p:nvPr/>
        </p:nvSpPr>
        <p:spPr>
          <a:xfrm>
            <a:off x="323850" y="4868863"/>
            <a:ext cx="3671888" cy="1385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Tańce w parach, tańce w kole przy grającym nam zespole…</a:t>
            </a:r>
            <a:endParaRPr lang="pl-PL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6925" y="3454400"/>
            <a:ext cx="45370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0"/>
            <a:ext cx="5148262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175" y="3330575"/>
            <a:ext cx="4821238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875" y="0"/>
            <a:ext cx="4802188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6213" y="1125538"/>
            <a:ext cx="63373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3213" y="1341438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pole tekstowe 3"/>
          <p:cNvSpPr txBox="1">
            <a:spLocks noChangeArrowheads="1"/>
          </p:cNvSpPr>
          <p:nvPr/>
        </p:nvSpPr>
        <p:spPr bwMode="auto">
          <a:xfrm>
            <a:off x="395288" y="2636838"/>
            <a:ext cx="6480175" cy="246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</a:pPr>
            <a:r>
              <a:rPr lang="pl-PL" sz="3200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OPIEKUNOWIE:</a:t>
            </a:r>
          </a:p>
          <a:p>
            <a:r>
              <a:rPr lang="pl-PL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URSZULA MAŃKUS</a:t>
            </a:r>
          </a:p>
          <a:p>
            <a:r>
              <a:rPr lang="pl-PL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SYLWIA PALCZARSKA</a:t>
            </a:r>
          </a:p>
          <a:p>
            <a:r>
              <a:rPr lang="pl-PL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DOROTA  KRAKOWSKA</a:t>
            </a:r>
          </a:p>
          <a:p>
            <a:r>
              <a:rPr lang="pl-PL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KAROLINA WOJTYŚ - BIELECKA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zecha">
  <a:themeElements>
    <a:clrScheme name="Niestandardowy 1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FD15D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łoż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iestandardowy 1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FD15D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131</TotalTime>
  <Words>55</Words>
  <Application>Microsoft Office PowerPoint</Application>
  <PresentationFormat>Pokaz na ekranie 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Szablon projektu</vt:lpstr>
      </vt:variant>
      <vt:variant>
        <vt:i4>5</vt:i4>
      </vt:variant>
      <vt:variant>
        <vt:lpstr>Tytuły slajdów</vt:lpstr>
      </vt:variant>
      <vt:variant>
        <vt:i4>8</vt:i4>
      </vt:variant>
    </vt:vector>
  </HeadingPairs>
  <TitlesOfParts>
    <vt:vector size="17" baseType="lpstr">
      <vt:lpstr>Tw Cen MT</vt:lpstr>
      <vt:lpstr>Arial</vt:lpstr>
      <vt:lpstr>Calibri</vt:lpstr>
      <vt:lpstr>Times New Roman</vt:lpstr>
      <vt:lpstr>Strzecha</vt:lpstr>
      <vt:lpstr>Strzecha</vt:lpstr>
      <vt:lpstr>Strzecha</vt:lpstr>
      <vt:lpstr>Strzecha</vt:lpstr>
      <vt:lpstr>Strzecha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Karolina</dc:creator>
  <cp:lastModifiedBy>Asia</cp:lastModifiedBy>
  <cp:revision>13</cp:revision>
  <dcterms:created xsi:type="dcterms:W3CDTF">2015-12-14T09:32:20Z</dcterms:created>
  <dcterms:modified xsi:type="dcterms:W3CDTF">2015-12-25T17:03:53Z</dcterms:modified>
</cp:coreProperties>
</file>