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73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68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9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A828F-FD44-44DC-8348-7AC97C2FD099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A7DB-B3B6-4D94-BCB9-8AA6FA21AA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6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A7DB-B3B6-4D94-BCB9-8AA6FA21AA7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44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1BA9D-116F-4724-BB6A-B4C9CAB5A1BC}" type="datetimeFigureOut">
              <a:rPr lang="pl-PL" smtClean="0"/>
              <a:t>2015-10-16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5D5762-FE32-4E69-9794-86895DE62AB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5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23728" y="409811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W ZGÓRSKU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7551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220072" y="4797152"/>
            <a:ext cx="3872068" cy="1728192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Nasi uczniowie mieli również okazję spróbować swoich sił w innych niż dotychczas zmaganiach sportowych, tym razem było to łucznictwo.</a:t>
            </a:r>
            <a:endParaRPr lang="pl-PL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84450" y="867949"/>
            <a:ext cx="67207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7550224" cy="1143000"/>
          </a:xfrm>
        </p:spPr>
        <p:txBody>
          <a:bodyPr/>
          <a:lstStyle/>
          <a:p>
            <a:r>
              <a:rPr lang="pl-PL" dirty="0" smtClean="0"/>
              <a:t>Strzelać każdy może…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059" y="1389307"/>
            <a:ext cx="4420758" cy="33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4233" y="1350266"/>
            <a:ext cx="4433070" cy="332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6470104" cy="1078056"/>
          </a:xfrm>
        </p:spPr>
        <p:txBody>
          <a:bodyPr>
            <a:no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Rozsmakowani w atrakcjach postanowiliśmy odwiedzić „Ptasi Azyl” w Ostrowie, gdzie czasowo przebywają chore i potrzebujące pomocy człowieka dzikie zwierzęta i ptaki. Wspólnie  spędzony tam czas umiliły nam opowieści właściciela Ptasiego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zylu, który z ogromnym zaangażowaniem przedstawił nam historie swoich podopiecznych. </a:t>
            </a:r>
            <a:endParaRPr lang="pl-PL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7146" y="659351"/>
            <a:ext cx="4529469" cy="33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505" y="755704"/>
            <a:ext cx="4536506" cy="34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2677" y="1016853"/>
            <a:ext cx="5473576" cy="410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2808" y="935844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ogóle się nie boję!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7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7672" y="89984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4295" y="89984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Ale piękne te ptaki!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9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5445224"/>
            <a:ext cx="5894040" cy="1143000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zakończenie wizyty w Ptasim Azylu gospodarz rozpalił dla nas ognisko. Zajadając przygotowany poczęstunek obserwowaliśmy spacerujących obok nas podopiecznych pana  Janusza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9094" y="693230"/>
            <a:ext cx="4612780" cy="345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942" y="704698"/>
            <a:ext cx="470452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69269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Opiekunowie: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Urszula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Mańkus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Sylwia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Palczarska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Dorota Krakowska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Karolina Wojtyś - Bielecka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925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Słoneczna wrześniowa aura pozwoliła nam zainaugurować nowy rok szkolny</a:t>
            </a:r>
            <a:b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słodko wizytą w pobliskiej lodziarni „Kalinka”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6379" y="1874512"/>
            <a:ext cx="5658788" cy="42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Lody były pyszne!</a:t>
            </a:r>
            <a:endParaRPr lang="pl-PL" sz="2000" b="1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5949" y="1556794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659216" y="5373216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MNIAM, MNIAM…</a:t>
            </a:r>
            <a:endParaRPr lang="pl-P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1662" y="755501"/>
            <a:ext cx="4921515" cy="36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850" y="652238"/>
            <a:ext cx="3987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2621" y="2512391"/>
            <a:ext cx="4729496" cy="354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704" y="1580277"/>
            <a:ext cx="5256584" cy="47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5536" y="1166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Lody były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pyszne, ale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ma to jak grillowana kiełbaska. Początek jesieni uczciliśmy bowiem grillowaniem w parku otaczającym DPS.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Śpiew ptaków, szelest liści i trzask gałązek oraz unosząca się wokół nas delikatna mgła stworzyły niepowtarzalny klimat do świętowania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62464" y="5661248"/>
            <a:ext cx="162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…a kiełbaska była pyszna!</a:t>
            </a:r>
            <a:endParaRPr lang="pl-PL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8207" y="666412"/>
            <a:ext cx="5185657" cy="388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6550" y="648207"/>
            <a:ext cx="5185657" cy="388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8713" y="2627911"/>
            <a:ext cx="4536505" cy="34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724129" y="4581128"/>
            <a:ext cx="3312368" cy="114300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smakołykach nadszedł czas na dużą porcję ruchu…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524" y="898116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5346" y="495345"/>
            <a:ext cx="3962763" cy="29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2810" y="541228"/>
            <a:ext cx="4329828" cy="32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0078" y="481994"/>
            <a:ext cx="3855954" cy="28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2014" y="3465977"/>
            <a:ext cx="3876598" cy="290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57645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Dobry spacer nie jest zły!</a:t>
            </a:r>
            <a:endParaRPr lang="pl-PL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0686" y="911842"/>
            <a:ext cx="6361675" cy="477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180</Words>
  <Application>Microsoft Office PowerPoint</Application>
  <PresentationFormat>Pokaz na ekranie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Aerodynamiczny</vt:lpstr>
      <vt:lpstr>Prezentacja programu PowerPoint</vt:lpstr>
      <vt:lpstr>Słoneczna wrześniowa aura pozwoliła nam zainaugurować nowy rok szkolny  na słodko wizytą w pobliskiej lodziarni „Kalinka”</vt:lpstr>
      <vt:lpstr>Lody były pyszne!</vt:lpstr>
      <vt:lpstr>Prezentacja programu PowerPoint</vt:lpstr>
      <vt:lpstr>Prezentacja programu PowerPoint</vt:lpstr>
      <vt:lpstr>Prezentacja programu PowerPoint</vt:lpstr>
      <vt:lpstr>Po smakołykach nadszedł czas na dużą porcję ruchu…</vt:lpstr>
      <vt:lpstr>Prezentacja programu PowerPoint</vt:lpstr>
      <vt:lpstr>Prezentacja programu PowerPoint</vt:lpstr>
      <vt:lpstr>Nasi uczniowie mieli również okazję spróbować swoich sił w innych niż dotychczas zmaganiach sportowych, tym razem było to łucznictwo.</vt:lpstr>
      <vt:lpstr>Strzelać każdy może…</vt:lpstr>
      <vt:lpstr>Rozsmakowani w atrakcjach postanowiliśmy odwiedzić „Ptasi Azyl” w Ostrowie, gdzie czasowo przebywają chore i potrzebujące pomocy człowieka dzikie zwierzęta i ptaki. Wspólnie  spędzony tam czas umiliły nam opowieści właściciela Ptasiego Azylu, który z ogromnym zaangażowaniem przedstawił nam historie swoich podopiecznych. </vt:lpstr>
      <vt:lpstr>Prezentacja programu PowerPoint</vt:lpstr>
      <vt:lpstr>Prezentacja programu PowerPoint</vt:lpstr>
      <vt:lpstr>Na zakończenie wizyty w Ptasim Azylu gospodarz rozpalił dla nas ognisko. Zajadając przygotowany poczęstunek obserwowaliśmy spacerujących obok nas podopiecznych pana  Janusza.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WRZESIEŃ W ZGÓRSKU</dc:title>
  <dc:creator>Karolina</dc:creator>
  <cp:lastModifiedBy>Karolina</cp:lastModifiedBy>
  <cp:revision>18</cp:revision>
  <dcterms:created xsi:type="dcterms:W3CDTF">2015-10-15T06:50:29Z</dcterms:created>
  <dcterms:modified xsi:type="dcterms:W3CDTF">2015-10-16T08:08:25Z</dcterms:modified>
</cp:coreProperties>
</file>