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9" r:id="rId16"/>
    <p:sldId id="280" r:id="rId17"/>
    <p:sldId id="267" r:id="rId18"/>
    <p:sldId id="268" r:id="rId19"/>
    <p:sldId id="271" r:id="rId20"/>
    <p:sldId id="281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96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145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5993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094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747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91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8947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6063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463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931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407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878E-FC6C-4E5A-BF96-42BE56480DC4}" type="datetimeFigureOut">
              <a:rPr lang="pl-PL" smtClean="0"/>
              <a:pPr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4892-D809-4580-8B63-BF265DF77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56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47" y="0"/>
            <a:ext cx="91720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79512" y="1124744"/>
            <a:ext cx="6910418" cy="7000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77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84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GRUDZIEŃ I STYCZEŃ  </a:t>
            </a:r>
            <a:endParaRPr lang="pl-P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0000"/>
                  </a:gs>
                  <a:gs pos="77000">
                    <a:srgbClr val="000000">
                      <a:tint val="89000"/>
                      <a:shade val="90000"/>
                      <a:satMod val="150000"/>
                    </a:srgbClr>
                  </a:gs>
                  <a:gs pos="84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77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84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FF0000"/>
                    </a:gs>
                    <a:gs pos="77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84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ZGÓRSKU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FF0000"/>
                  </a:gs>
                  <a:gs pos="77000">
                    <a:srgbClr val="000000">
                      <a:tint val="89000"/>
                      <a:shade val="90000"/>
                      <a:satMod val="150000"/>
                    </a:srgbClr>
                  </a:gs>
                  <a:gs pos="84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069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2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027" y="-20187"/>
            <a:ext cx="5399973" cy="30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94" y="0"/>
            <a:ext cx="5364088" cy="301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657600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4504"/>
            <a:ext cx="1276310" cy="6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310" y="2994504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353" y="3027178"/>
            <a:ext cx="1130740" cy="6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808" y="2996021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939" y="2996021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308" y="2996021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351" y="2996021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zidziusiowo.pl/images/stories/dzidzius/00000/mamy_dziecko/zabawy/ozdoby-swiateczne-lancuch-kokardk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2957" y="2996021"/>
            <a:ext cx="1191043" cy="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59632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CHOINKO PIĘKNA JAK LAS, CHOINKO ZOSTAŃ WŚRÓD NAS…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9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9" y="14595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429000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28184" y="476672"/>
            <a:ext cx="2664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„BIAŁE OPŁATKI, BIAŁE STOŁY, ŚWIEŻYCH CHOINEK LAS. DOPRAWDY MOGŁYBY ANIAŁY ZAGOŚCIĆ POŚRÓD NAS”.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44863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40152" y="548680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JASEŁKA BOŻONARODZENIOWE „NIEBIAŃSCY ANIOŁOWIE”.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34157" y="3702859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PIĘKNE ANIOŁY, PIEKNE GŁOSY WIDOK PRZEUROCZY. DO SZOPKI PRZYBYWAJĄ, BOGU CHWAŁĘ ODDAJĄ.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0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11" y="2567427"/>
            <a:ext cx="6453201" cy="362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87624" y="26064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PRZYJACIELE Z SAMSONOWA O NAS PAMIETAJĄ I JAK TYLKO MOGĄ TO NAS ODWIEDZAJĄ. 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KABARET „WYJŚCIE AWARYJNE” SWÓJ REPERTUAR NAM PREZENTUJE I DUŻĄ DAWKĘ ŚMIECHU NAM GWARANTUJE.</a:t>
            </a:r>
          </a:p>
        </p:txBody>
      </p:sp>
    </p:spTree>
    <p:extLst>
      <p:ext uri="{BB962C8B-B14F-4D97-AF65-F5344CB8AC3E}">
        <p14:creationId xmlns:p14="http://schemas.microsoft.com/office/powerpoint/2010/main" xmlns="" val="41124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11589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37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463" y="3192463"/>
            <a:ext cx="48005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572000" y="144463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ODWIEDZILI NAS TAKŻE NASI PRZYJACIELE, KTÓRYCH W SZKOLE W DALESZYCACH MAMY BARDZO WIELE. </a:t>
            </a:r>
          </a:p>
          <a:p>
            <a:r>
              <a:rPr lang="pl-PL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NAMI ZATAŃCZYLI, PIĘKNIE ZAŚPIEWALI A NA KONIEC  DUŻY KOSZ SŁODYCZY NAM PODAROWALI. </a:t>
            </a:r>
            <a:endParaRPr lang="pl-PL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462" y="3192462"/>
            <a:ext cx="4443841" cy="333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788024" y="62068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TAŃCE, HULANKI</a:t>
            </a:r>
            <a:r>
              <a:rPr lang="pl-PL" dirty="0" smtClean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092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663" y="3513805"/>
            <a:ext cx="568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28184" y="620688"/>
            <a:ext cx="23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MUZEUM DIECEZJALNE GOŚCI NAS.</a:t>
            </a:r>
          </a:p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ZIMOWEJ AURZE OPOWIADAĆ CZAS.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393305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OGLĄDMY, RYSUJEMY, WYCINAMY,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IĘKNE PRACE WYKONAMY.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75"/>
            <a:ext cx="5508104" cy="413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53"/>
            <a:ext cx="3635896" cy="36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3726"/>
            <a:ext cx="6648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1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7707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OPIEKUNOWIE: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URSZULA MAŃKUS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SYLWIA PALCZARSKA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DOROTA  KRAKOWSKA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KAROLINA WOJTYŚ - BIELECKA</a:t>
            </a:r>
          </a:p>
        </p:txBody>
      </p:sp>
    </p:spTree>
    <p:extLst>
      <p:ext uri="{BB962C8B-B14F-4D97-AF65-F5344CB8AC3E}">
        <p14:creationId xmlns:p14="http://schemas.microsoft.com/office/powerpoint/2010/main" xmlns="" val="21768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96778"/>
            <a:ext cx="5014962" cy="376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372200" y="692696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Świątecznych przygotowań nadszedł czas, więc choinkę z żołędzi wykona każdy z nas.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4463" y="4797152"/>
            <a:ext cx="313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Upominek świąteczny będzie cieszył oczy przez ten czas uroczy.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0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7" y="43480"/>
            <a:ext cx="5378123" cy="403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769" y="-33762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137" y="3344890"/>
            <a:ext cx="4684145" cy="351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768" y="3096576"/>
            <a:ext cx="5015231" cy="376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5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36664" y="548680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CZAS NA PIOTRA TORT URODZINOWY, 18 – NASTKOWY. WSPÓLNIE PRZYGOTOWANY I PIĘKNIE PODANY.</a:t>
            </a:r>
          </a:p>
        </p:txBody>
      </p:sp>
    </p:spTree>
    <p:extLst>
      <p:ext uri="{BB962C8B-B14F-4D97-AF65-F5344CB8AC3E}">
        <p14:creationId xmlns:p14="http://schemas.microsoft.com/office/powerpoint/2010/main" xmlns="" val="2442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46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631" y="259080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156176" y="40466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DROGI PIOTRZE!  </a:t>
            </a:r>
            <a:endParaRPr lang="pl-PL" b="1" dirty="0"/>
          </a:p>
          <a:p>
            <a:r>
              <a:rPr lang="pl-PL" b="1" dirty="0" smtClean="0"/>
              <a:t>100 LAT ŻYCIA, MOC RADOŚCI, KOSZ SŁODYCZY TEGO CI SZCZERZE KAŻDY Z NAS ŻYCZY.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9297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096" y="2996952"/>
            <a:ext cx="514806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99" y="0"/>
            <a:ext cx="5007547" cy="37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452" y="0"/>
            <a:ext cx="5007547" cy="375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7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35696" y="404664"/>
            <a:ext cx="5545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TORT PYCHOTKA</a:t>
            </a:r>
            <a:r>
              <a:rPr lang="pl-PL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10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0" y="21142"/>
            <a:ext cx="4473877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51097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076056" y="47667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TERAZ CZAS NA PRZYJEMNOŚCI, MIKOŁAJ DZIŚ U NAS ZAGOŚCI. </a:t>
            </a:r>
          </a:p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WIELE PREZENTÓW NAM OFIARUJE W ZAMIAN PIOSENKI LUB WIERSZA OCZEKUJE.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238</Words>
  <Application>Microsoft Office PowerPoint</Application>
  <PresentationFormat>Pokaz na ekranie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</dc:creator>
  <cp:lastModifiedBy>Kasia</cp:lastModifiedBy>
  <cp:revision>24</cp:revision>
  <dcterms:created xsi:type="dcterms:W3CDTF">2015-12-14T10:29:51Z</dcterms:created>
  <dcterms:modified xsi:type="dcterms:W3CDTF">2016-02-03T19:15:10Z</dcterms:modified>
</cp:coreProperties>
</file>