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4" r:id="rId3"/>
    <p:sldId id="261" r:id="rId4"/>
    <p:sldId id="259" r:id="rId5"/>
    <p:sldId id="263" r:id="rId6"/>
    <p:sldId id="262" r:id="rId7"/>
    <p:sldId id="266" r:id="rId8"/>
    <p:sldId id="257" r:id="rId9"/>
    <p:sldId id="267" r:id="rId10"/>
    <p:sldId id="268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ytuł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6" name="Symbol zastępczy daty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7BE2F-E405-4BFC-9406-7BE20866DA1F}" type="datetimeFigureOut">
              <a:rPr lang="pl-PL" smtClean="0"/>
              <a:pPr/>
              <a:t>2016-03-22</a:t>
            </a:fld>
            <a:endParaRPr lang="pl-PL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8F32F3E-D7D5-4B10-AC21-18A0525212D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7BE2F-E405-4BFC-9406-7BE20866DA1F}" type="datetimeFigureOut">
              <a:rPr lang="pl-PL" smtClean="0"/>
              <a:pPr/>
              <a:t>2016-03-22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32F3E-D7D5-4B10-AC21-18A0525212D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7BE2F-E405-4BFC-9406-7BE20866DA1F}" type="datetimeFigureOut">
              <a:rPr lang="pl-PL" smtClean="0"/>
              <a:pPr/>
              <a:t>2016-03-22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32F3E-D7D5-4B10-AC21-18A0525212D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7" name="Symbol zastępczy zawartości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7BE2F-E405-4BFC-9406-7BE20866DA1F}" type="datetimeFigureOut">
              <a:rPr lang="pl-PL" smtClean="0"/>
              <a:pPr/>
              <a:t>2016-03-22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8F32F3E-D7D5-4B10-AC21-18A0525212D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7BE2F-E405-4BFC-9406-7BE20866DA1F}" type="datetimeFigureOut">
              <a:rPr lang="pl-PL" smtClean="0"/>
              <a:pPr/>
              <a:t>2016-03-22</a:t>
            </a:fld>
            <a:endParaRPr lang="pl-PL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32F3E-D7D5-4B10-AC21-18A0525212D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7BE2F-E405-4BFC-9406-7BE20866DA1F}" type="datetimeFigureOut">
              <a:rPr lang="pl-PL" smtClean="0"/>
              <a:pPr/>
              <a:t>2016-03-22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32F3E-D7D5-4B10-AC21-18A0525212D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ytuł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8" name="Symbol zastępczy zawartości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7BE2F-E405-4BFC-9406-7BE20866DA1F}" type="datetimeFigureOut">
              <a:rPr lang="pl-PL" smtClean="0"/>
              <a:pPr/>
              <a:t>2016-03-22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8F32F3E-D7D5-4B10-AC21-18A0525212D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ytuł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7BE2F-E405-4BFC-9406-7BE20866DA1F}" type="datetimeFigureOut">
              <a:rPr lang="pl-PL" smtClean="0"/>
              <a:pPr/>
              <a:t>2016-03-22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32F3E-D7D5-4B10-AC21-18A0525212D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7BE2F-E405-4BFC-9406-7BE20866DA1F}" type="datetimeFigureOut">
              <a:rPr lang="pl-PL" smtClean="0"/>
              <a:pPr/>
              <a:t>2016-03-22</a:t>
            </a:fld>
            <a:endParaRPr lang="pl-PL"/>
          </a:p>
        </p:txBody>
      </p:sp>
      <p:sp>
        <p:nvSpPr>
          <p:cNvPr id="24" name="Symbol zastępczy stopki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32F3E-D7D5-4B10-AC21-18A0525212D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7BE2F-E405-4BFC-9406-7BE20866DA1F}" type="datetimeFigureOut">
              <a:rPr lang="pl-PL" smtClean="0"/>
              <a:pPr/>
              <a:t>2016-03-22</a:t>
            </a:fld>
            <a:endParaRPr lang="pl-PL"/>
          </a:p>
        </p:txBody>
      </p:sp>
      <p:sp>
        <p:nvSpPr>
          <p:cNvPr id="29" name="Symbol zastępczy stopki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32F3E-D7D5-4B10-AC21-18A0525212D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7BE2F-E405-4BFC-9406-7BE20866DA1F}" type="datetimeFigureOut">
              <a:rPr lang="pl-PL" smtClean="0"/>
              <a:pPr/>
              <a:t>2016-03-22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32F3E-D7D5-4B10-AC21-18A0525212D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5F7BE2F-E405-4BFC-9406-7BE20866DA1F}" type="datetimeFigureOut">
              <a:rPr lang="pl-PL" smtClean="0"/>
              <a:pPr/>
              <a:t>2016-03-22</a:t>
            </a:fld>
            <a:endParaRPr lang="pl-PL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8F32F3E-D7D5-4B10-AC21-18A0525212D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tytuł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214942" y="3071811"/>
            <a:ext cx="3624258" cy="2357454"/>
          </a:xfrm>
        </p:spPr>
        <p:txBody>
          <a:bodyPr>
            <a:normAutofit/>
          </a:bodyPr>
          <a:lstStyle/>
          <a:p>
            <a:r>
              <a:rPr lang="pl-PL" sz="4000" b="1" dirty="0" smtClean="0">
                <a:solidFill>
                  <a:schemeClr val="tx2">
                    <a:lumMod val="50000"/>
                  </a:schemeClr>
                </a:solidFill>
              </a:rPr>
              <a:t>WTORKOWE TRENINGI KULINARNE</a:t>
            </a:r>
            <a:endParaRPr lang="pl-PL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7" name="Picture 3" descr="E:\plany miesięczne\SOSW 2015-16\Kuchnia\Cook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4286280" cy="4822066"/>
          </a:xfrm>
          <a:prstGeom prst="rect">
            <a:avLst/>
          </a:prstGeom>
          <a:noFill/>
        </p:spPr>
      </p:pic>
      <p:sp>
        <p:nvSpPr>
          <p:cNvPr id="6" name="Podtytuł 5"/>
          <p:cNvSpPr>
            <a:spLocks noGrp="1"/>
          </p:cNvSpPr>
          <p:nvPr>
            <p:ph type="subTitle" idx="1"/>
          </p:nvPr>
        </p:nvSpPr>
        <p:spPr>
          <a:xfrm>
            <a:off x="5072066" y="5572140"/>
            <a:ext cx="3767134" cy="714380"/>
          </a:xfrm>
        </p:spPr>
        <p:txBody>
          <a:bodyPr>
            <a:normAutofit fontScale="92500" lnSpcReduction="20000"/>
          </a:bodyPr>
          <a:lstStyle/>
          <a:p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Katarzyna Cynowska</a:t>
            </a:r>
          </a:p>
          <a:p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Ewelina Pachocka-Sobczak </a:t>
            </a:r>
            <a:endParaRPr lang="pl-PL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b="1" dirty="0" smtClean="0"/>
              <a:t>Smacznego!!!</a:t>
            </a:r>
            <a:endParaRPr lang="pl-PL" sz="4800" b="1" dirty="0"/>
          </a:p>
        </p:txBody>
      </p:sp>
      <p:pic>
        <p:nvPicPr>
          <p:cNvPr id="4099" name="Picture 3" descr="E:\plany miesięczne\szkoła 2014-2015\Zdjęcie24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571612"/>
            <a:ext cx="3698537" cy="493237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844" y="457200"/>
            <a:ext cx="8848756" cy="838200"/>
          </a:xfrm>
        </p:spPr>
        <p:txBody>
          <a:bodyPr/>
          <a:lstStyle/>
          <a:p>
            <a:r>
              <a:rPr lang="pl-PL" b="1" dirty="0" smtClean="0"/>
              <a:t>Wtorkowe treningi kulinarne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1643050"/>
            <a:ext cx="8196290" cy="4714907"/>
          </a:xfrm>
        </p:spPr>
        <p:txBody>
          <a:bodyPr>
            <a:normAutofit fontScale="70000" lnSpcReduction="20000"/>
          </a:bodyPr>
          <a:lstStyle/>
          <a:p>
            <a:r>
              <a:rPr lang="pl-PL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Uczniowie klasy V Szkoły Podstawowej oraz III Przysposabiającej do Pracy w ramach wtorkowych zajęć w kuchni dydaktycznej  zdobywają podstawową wiedzę i umiejętności kulinarne. </a:t>
            </a:r>
          </a:p>
          <a:p>
            <a:r>
              <a:rPr lang="pl-PL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Gotują sycące zupy. Kroją zdrowe sałatki warzywno-owocowe. Pieką pyszne babeczki oraz ciasteczka. Przygotowują dżemy, musy owocowe i inne desery.  </a:t>
            </a:r>
          </a:p>
          <a:p>
            <a:r>
              <a:rPr lang="pl-PL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Uczą się rozpoznawać składniki, przyprawy i przybory potrzebne do przygotowania potraw.</a:t>
            </a:r>
          </a:p>
          <a:p>
            <a:endParaRPr lang="pl-PL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pl-PL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pl-PL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Opiekunowie:  </a:t>
            </a:r>
          </a:p>
          <a:p>
            <a:r>
              <a:rPr lang="pl-PL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Katarzyna Cynowska</a:t>
            </a:r>
          </a:p>
          <a:p>
            <a:r>
              <a:rPr lang="pl-PL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Ewelina Pachocka-Sobczak 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8194" name="Picture 2" descr="E:\plany miesięczne\SOSW 2015-16\Kuchnia\10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4000504"/>
            <a:ext cx="3238475" cy="242885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Śniadanko…</a:t>
            </a:r>
            <a:endParaRPr lang="pl-PL" b="1" dirty="0"/>
          </a:p>
        </p:txBody>
      </p:sp>
      <p:pic>
        <p:nvPicPr>
          <p:cNvPr id="4098" name="Picture 2" descr="E:\plany miesięczne\SOSW 2015-16\Kuchnia\12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1285860"/>
            <a:ext cx="2428892" cy="323764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4099" name="Picture 3" descr="E:\plany miesięczne\SOSW 2015-16\Kuchnia\12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429000"/>
            <a:ext cx="2358810" cy="314422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1027" name="Picture 3" descr="E:\plany miesięczne\SOSW 2015-16\Kuchnia\śniadani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357562"/>
            <a:ext cx="2410548" cy="32147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1026" name="Picture 2" descr="E:\plany miesięczne\SOSW 2015-16\Kuchnia\śniadani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1357298"/>
            <a:ext cx="2356980" cy="314327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1030" name="Picture 6" descr="E:\plany miesięczne\SOSW 2015-16\Kuchnia\di8peyrie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16" y="5000636"/>
            <a:ext cx="2109546" cy="1571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285728"/>
            <a:ext cx="6913454" cy="1012720"/>
          </a:xfrm>
        </p:spPr>
        <p:txBody>
          <a:bodyPr>
            <a:normAutofit/>
          </a:bodyPr>
          <a:lstStyle/>
          <a:p>
            <a:r>
              <a:rPr lang="pl-PL" b="1" dirty="0" smtClean="0"/>
              <a:t>Kroimy…</a:t>
            </a:r>
            <a:endParaRPr lang="pl-PL" b="1" dirty="0"/>
          </a:p>
        </p:txBody>
      </p:sp>
      <p:pic>
        <p:nvPicPr>
          <p:cNvPr id="2054" name="Picture 6" descr="E:\plany miesięczne\SOSW 2015-16\Kuchnia\Zdjęcie31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357298"/>
            <a:ext cx="2357454" cy="314390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2056" name="Picture 8" descr="E:\plany miesięczne\SOSW 2015-16\Kuchnia\Zdjęcie28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4714884"/>
            <a:ext cx="2402876" cy="180179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2057" name="Picture 9" descr="E:\plany miesięczne\SOSW 2015-16\Kuchnia\Zdjęcie28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1357298"/>
            <a:ext cx="2374850" cy="316710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2058" name="Picture 10" descr="E:\plany miesięczne\SOSW 2015-16\Kuchnia\Zdjęcie31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1357298"/>
            <a:ext cx="3167046" cy="237480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4098" name="Picture 2" descr="E:\plany miesięczne\SOSW 2015-16\Kuchnia\vegatable-food-clipart-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29726" y="3643314"/>
            <a:ext cx="4301457" cy="29357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413652" cy="1614478"/>
          </a:xfrm>
        </p:spPr>
        <p:txBody>
          <a:bodyPr>
            <a:noAutofit/>
          </a:bodyPr>
          <a:lstStyle/>
          <a:p>
            <a:r>
              <a:rPr lang="pl-PL" b="1" dirty="0" smtClean="0"/>
              <a:t>Obieramy, </a:t>
            </a:r>
            <a:br>
              <a:rPr lang="pl-PL" b="1" dirty="0" smtClean="0"/>
            </a:br>
            <a:r>
              <a:rPr lang="pl-PL" b="1" dirty="0" smtClean="0"/>
              <a:t>mieszamy, </a:t>
            </a:r>
            <a:br>
              <a:rPr lang="pl-PL" b="1" dirty="0" smtClean="0"/>
            </a:br>
            <a:r>
              <a:rPr lang="pl-PL" b="1" dirty="0" smtClean="0"/>
              <a:t>pieczemy.</a:t>
            </a:r>
            <a:endParaRPr lang="pl-PL" b="1" dirty="0"/>
          </a:p>
        </p:txBody>
      </p:sp>
      <p:pic>
        <p:nvPicPr>
          <p:cNvPr id="4" name="Picture 2" descr="E:\plany miesięczne\SOSW 2015-16\Kuchnia\9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1357298"/>
            <a:ext cx="2428892" cy="323852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5" name="Picture 3" descr="E:\plany miesięczne\SOSW 2015-16\Kuchnia\9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928934"/>
            <a:ext cx="2428892" cy="323764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6" name="Picture 4" descr="E:\plany miesięczne\SOSW 2015-16\Kuchnia\10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642918"/>
            <a:ext cx="2428892" cy="315756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6146" name="Picture 2" descr="E:\plany miesięczne\SOSW 2015-16\Kuchnia\het-koken-van-kinderen-2378644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5000636"/>
            <a:ext cx="1928826" cy="1583026"/>
          </a:xfrm>
          <a:prstGeom prst="rect">
            <a:avLst/>
          </a:prstGeom>
          <a:noFill/>
        </p:spPr>
      </p:pic>
      <p:pic>
        <p:nvPicPr>
          <p:cNvPr id="6147" name="Picture 3" descr="E:\plany miesięczne\szkoła 2014-2015\Zdjęcie217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4214818"/>
            <a:ext cx="2118745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4286280" cy="928694"/>
          </a:xfrm>
        </p:spPr>
        <p:txBody>
          <a:bodyPr>
            <a:normAutofit/>
          </a:bodyPr>
          <a:lstStyle/>
          <a:p>
            <a:r>
              <a:rPr lang="pl-PL" b="1" dirty="0" smtClean="0"/>
              <a:t>Pyszne Desery</a:t>
            </a:r>
            <a:endParaRPr lang="pl-PL" b="1" dirty="0"/>
          </a:p>
        </p:txBody>
      </p:sp>
      <p:pic>
        <p:nvPicPr>
          <p:cNvPr id="3" name="Picture 2" descr="E:\plany miesięczne\SOSW 2015-16\Kuchnia\10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071546"/>
            <a:ext cx="3175510" cy="238163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4" name="Picture 3" descr="E:\plany miesięczne\SOSW 2015-16\Kuchnia\10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500174"/>
            <a:ext cx="2500309" cy="333374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5" name="Picture 4" descr="E:\plany miesięczne\SOSW 2015-16\Kuchnia\10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928934"/>
            <a:ext cx="2499555" cy="333183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5122" name="Picture 2" descr="E:\plany miesięczne\SOSW 2015-16\Kuchnia\a6a096d93ba372199030598540e5aa4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3857628"/>
            <a:ext cx="2536049" cy="25790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285728"/>
            <a:ext cx="8056462" cy="1012720"/>
          </a:xfrm>
        </p:spPr>
        <p:txBody>
          <a:bodyPr>
            <a:noAutofit/>
          </a:bodyPr>
          <a:lstStyle/>
          <a:p>
            <a:r>
              <a:rPr lang="pl-PL" b="1" dirty="0" smtClean="0"/>
              <a:t>100 potraw z jajeczkiem… </a:t>
            </a:r>
            <a:r>
              <a:rPr lang="pl-PL" b="1" dirty="0" smtClean="0">
                <a:sym typeface="Wingdings" pitchFamily="2" charset="2"/>
              </a:rPr>
              <a:t></a:t>
            </a:r>
            <a:endParaRPr lang="pl-PL" b="1" dirty="0"/>
          </a:p>
        </p:txBody>
      </p:sp>
      <p:pic>
        <p:nvPicPr>
          <p:cNvPr id="2051" name="Picture 3" descr="E:\plany miesięczne\SOSW 2015-16\Kuchnia\jajo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3429000"/>
            <a:ext cx="2071702" cy="276282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2052" name="Picture 4" descr="E:\plany miesięczne\SOSW 2015-16\Kuchnia\jaj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3500438"/>
            <a:ext cx="2089143" cy="278608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2053" name="Picture 5" descr="E:\plany miesięczne\SOSW 2015-16\Kuchnia\jajo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643050"/>
            <a:ext cx="2089142" cy="278608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2054" name="Picture 6" descr="E:\plany miesięczne\SOSW 2015-16\Kuchnia\jajo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1714488"/>
            <a:ext cx="2071670" cy="276278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2055" name="Picture 7" descr="E:\plany miesięczne\SOSW 2015-16\Kuchnia\16386830-Clipart-Illustration-of-an-Outlined-Serving-Chef-Stock-Vector-chef-cartoon-fre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7176" y="4643447"/>
            <a:ext cx="1513056" cy="1662699"/>
          </a:xfrm>
          <a:prstGeom prst="rect">
            <a:avLst/>
          </a:prstGeom>
          <a:noFill/>
        </p:spPr>
      </p:pic>
      <p:pic>
        <p:nvPicPr>
          <p:cNvPr id="9" name="Picture 2" descr="E:\plany miesięczne\SOSW 2015-16\Kuchnia\jajo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72330" y="1285860"/>
            <a:ext cx="1446759" cy="1929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5429288" cy="857256"/>
          </a:xfrm>
        </p:spPr>
        <p:txBody>
          <a:bodyPr/>
          <a:lstStyle/>
          <a:p>
            <a:r>
              <a:rPr lang="pl-PL" b="1" dirty="0" smtClean="0"/>
              <a:t>WIGILIJNE POTRAWY</a:t>
            </a:r>
            <a:endParaRPr lang="pl-PL" b="1" dirty="0"/>
          </a:p>
        </p:txBody>
      </p:sp>
      <p:pic>
        <p:nvPicPr>
          <p:cNvPr id="2050" name="Picture 2" descr="E:\plany miesięczne\SOSW 2015-16\Kuchnia\christmas_tree_illustration_with_colored_ornaments_and_garland_0515-1012-0918-2101_SM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3" y="0"/>
            <a:ext cx="2285997" cy="2857496"/>
          </a:xfrm>
          <a:prstGeom prst="rect">
            <a:avLst/>
          </a:prstGeom>
          <a:noFill/>
        </p:spPr>
      </p:pic>
      <p:pic>
        <p:nvPicPr>
          <p:cNvPr id="2053" name="Picture 5" descr="E:\plany miesięczne\SOSW 2015-16\wigilia\Zdjęcie29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3214686"/>
            <a:ext cx="2500330" cy="333444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2054" name="Picture 6" descr="E:\plany miesięczne\SOSW 2015-16\wigilia\Zdjęcie29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1428736"/>
            <a:ext cx="3501058" cy="2428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2055" name="Picture 7" descr="E:\plany miesięczne\SOSW 2015-16\wigilia\Zdjęcie29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4143380"/>
            <a:ext cx="2786082" cy="214314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2052" name="Picture 4" descr="E:\plany miesięczne\SOSW 2015-16\wigilia\Zdjęcie296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4143380"/>
            <a:ext cx="2786082" cy="217840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285728"/>
            <a:ext cx="4913190" cy="1714512"/>
          </a:xfrm>
        </p:spPr>
        <p:txBody>
          <a:bodyPr>
            <a:normAutofit/>
          </a:bodyPr>
          <a:lstStyle/>
          <a:p>
            <a:r>
              <a:rPr lang="pl-PL" b="1" dirty="0" smtClean="0"/>
              <a:t>Wielkanocne  </a:t>
            </a:r>
            <a:br>
              <a:rPr lang="pl-PL" b="1" dirty="0" smtClean="0"/>
            </a:br>
            <a:r>
              <a:rPr lang="pl-PL" b="1" dirty="0" smtClean="0"/>
              <a:t>smaki</a:t>
            </a:r>
            <a:endParaRPr lang="pl-PL" b="1" dirty="0"/>
          </a:p>
        </p:txBody>
      </p:sp>
      <p:pic>
        <p:nvPicPr>
          <p:cNvPr id="3077" name="Picture 5" descr="E:\plany miesięczne\SOSW 2015-16\Kuchnia\bi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3116"/>
            <a:ext cx="3214710" cy="428714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3078" name="Picture 6" descr="E:\plany miesięczne\SOSW 2015-16\Kuchnia\kas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143248"/>
            <a:ext cx="4286280" cy="321406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3079" name="Picture 7" descr="E:\plany miesięczne\SOSW 2015-16\konkurs plastyczny\Zdjęcie31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357166"/>
            <a:ext cx="3310554" cy="248241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ędrówka">
  <a:themeElements>
    <a:clrScheme name="Średni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dlewnia metali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ędrówk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147</TotalTime>
  <Words>96</Words>
  <Application>Microsoft Office PowerPoint</Application>
  <PresentationFormat>Pokaz na ekranie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Wędrówka</vt:lpstr>
      <vt:lpstr>WTORKOWE TRENINGI KULINARNE</vt:lpstr>
      <vt:lpstr>Wtorkowe treningi kulinarne</vt:lpstr>
      <vt:lpstr>Śniadanko…</vt:lpstr>
      <vt:lpstr>Kroimy…</vt:lpstr>
      <vt:lpstr>Obieramy,  mieszamy,  pieczemy.</vt:lpstr>
      <vt:lpstr>Pyszne Desery</vt:lpstr>
      <vt:lpstr>100 potraw z jajeczkiem… </vt:lpstr>
      <vt:lpstr>WIGILIJNE POTRAWY</vt:lpstr>
      <vt:lpstr>Wielkanocne   smaki</vt:lpstr>
      <vt:lpstr>Smacznego!!!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Admin</dc:creator>
  <cp:lastModifiedBy>Admin</cp:lastModifiedBy>
  <cp:revision>16</cp:revision>
  <dcterms:created xsi:type="dcterms:W3CDTF">2016-03-15T18:13:31Z</dcterms:created>
  <dcterms:modified xsi:type="dcterms:W3CDTF">2016-03-22T19:49:06Z</dcterms:modified>
</cp:coreProperties>
</file>