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dirty="0" smtClean="0">
                <a:latin typeface="AR BERKLEY" pitchFamily="2" charset="0"/>
              </a:rPr>
              <a:t>Finał konkursu w ramach akcji </a:t>
            </a:r>
            <a:r>
              <a:rPr lang="pl-PL" sz="4900" b="1" i="1" dirty="0" smtClean="0">
                <a:latin typeface="AR BERKLEY" pitchFamily="2" charset="0"/>
              </a:rPr>
              <a:t/>
            </a:r>
            <a:br>
              <a:rPr lang="pl-PL" sz="4900" b="1" i="1" dirty="0" smtClean="0">
                <a:latin typeface="AR BERKLEY" pitchFamily="2" charset="0"/>
              </a:rPr>
            </a:br>
            <a:r>
              <a:rPr lang="pl-PL" sz="4900" b="1" i="1" dirty="0" smtClean="0">
                <a:latin typeface="AR BERKLEY" pitchFamily="2" charset="0"/>
              </a:rPr>
              <a:t>Książki naszych marzeń</a:t>
            </a:r>
            <a:r>
              <a:rPr lang="pl-PL" dirty="0" smtClean="0">
                <a:latin typeface="AR BERKLEY" pitchFamily="2" charset="0"/>
              </a:rPr>
              <a:t/>
            </a:r>
            <a:br>
              <a:rPr lang="pl-PL" dirty="0" smtClean="0">
                <a:latin typeface="AR BERKLEY" pitchFamily="2" charset="0"/>
              </a:rPr>
            </a:br>
            <a:endParaRPr lang="pl-PL" dirty="0">
              <a:latin typeface="AR BERKLEY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6000" b="1" i="1" dirty="0" smtClean="0">
                <a:latin typeface="AR BERKLEY" pitchFamily="2" charset="0"/>
              </a:rPr>
              <a:t>Ulubiona postać bajkowa</a:t>
            </a:r>
            <a:endParaRPr lang="pl-PL" sz="6000" b="1" i="1" dirty="0"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ZDJĘCIA 2015 16\ZDJĘCIA LUTY MARZEC 2016\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010400" cy="525621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AR BERKLEY" pitchFamily="2" charset="0"/>
              </a:rPr>
              <a:t>Najmłodsi finaliści</a:t>
            </a:r>
            <a:endParaRPr lang="pl-PL" dirty="0">
              <a:latin typeface="AR BERKLEY" pitchFamily="2" charset="0"/>
            </a:endParaRPr>
          </a:p>
        </p:txBody>
      </p:sp>
      <p:pic>
        <p:nvPicPr>
          <p:cNvPr id="2050" name="Picture 2" descr="D:\ZDJĘCIA 2015 16\ZDJĘCIA LUTY MARZEC 2016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453159" cy="4896544"/>
          </a:xfrm>
          <a:prstGeom prst="rect">
            <a:avLst/>
          </a:prstGeom>
          <a:noFill/>
          <a:ln w="76200">
            <a:solidFill>
              <a:schemeClr val="tx2">
                <a:lumMod val="90000"/>
              </a:schemeClr>
            </a:solidFill>
          </a:ln>
        </p:spPr>
      </p:pic>
      <p:pic>
        <p:nvPicPr>
          <p:cNvPr id="2051" name="Picture 3" descr="D:\ZDJĘCIA 2015 16\ZDJĘCIA LUTY MARZEC 2016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592240" cy="4922984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 BERKLEY" pitchFamily="2" charset="0"/>
              </a:rPr>
              <a:t>Pozostałe wyróżnienia</a:t>
            </a:r>
            <a:endParaRPr lang="pl-PL" dirty="0">
              <a:latin typeface="AR BERKLEY" pitchFamily="2" charset="0"/>
            </a:endParaRPr>
          </a:p>
        </p:txBody>
      </p:sp>
      <p:pic>
        <p:nvPicPr>
          <p:cNvPr id="3074" name="Picture 2" descr="D:\ZDJĘCIA 2015 16\ZDJĘCIA LUTY MARZEC 2016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526724" cy="4525963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3075" name="Picture 3" descr="D:\ZDJĘCIA 2015 16\ZDJĘCIA LUTY MARZEC 2016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439294" cy="5017714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ZDJĘCIA 2015 16\ZDJĘCIA LUTY MARZEC 2016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5040486" cy="354763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4100" name="Picture 4" descr="D:\ZDJĘCIA 2015 16\ZDJĘCIA LUTY MARZEC 2016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784080" cy="349835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ZDJĘCIA 2015 16\ZDJĘCIA LUTY MARZEC 2016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824536" cy="3331945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5123" name="Picture 3" descr="D:\ZDJĘCIA 2015 16\ZDJĘCIA LUTY MARZEC 2016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4946012" cy="3230364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ZDJĘCIA 2015 16\ZDJĘCIA LUTY MARZEC 2016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4115932" cy="5616624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6147" name="Picture 3" descr="D:\ZDJĘCIA 2015 16\ZDJĘCIA LUTY MARZEC 2016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907160" cy="558165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ZDJĘCIA 2015 16\ZDJĘCIA LUTY MARZEC 2016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2682255" cy="417616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171" name="Picture 3" descr="D:\ZDJĘCIA 2015 16\ZDJĘCIA LUTY MARZEC 2016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572000" cy="6096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ZDJĘCIA 2015 16\ZDJĘCIA LUTY MARZEC 2016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816424" cy="508856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8195" name="Picture 3" descr="D:\ZDJĘCIA 2015 16\ZDJĘCIA LUTY MARZEC 2016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856088" cy="364206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7</Words>
  <Application>Microsoft Office PowerPoint</Application>
  <PresentationFormat>Pokaz na ekranie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Energetyczny</vt:lpstr>
      <vt:lpstr> Finał konkursu w ramach akcji  Książki naszych marzeń </vt:lpstr>
      <vt:lpstr>Slajd 2</vt:lpstr>
      <vt:lpstr>Najmłodsi finaliści</vt:lpstr>
      <vt:lpstr>Pozostałe wyróżnienia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Finał konkursu w ramach akcji  Książki naszych marzeń </dc:title>
  <dc:creator>Kasia</dc:creator>
  <cp:lastModifiedBy>Kasia</cp:lastModifiedBy>
  <cp:revision>6</cp:revision>
  <dcterms:created xsi:type="dcterms:W3CDTF">2016-03-08T09:42:59Z</dcterms:created>
  <dcterms:modified xsi:type="dcterms:W3CDTF">2016-03-08T10:31:46Z</dcterms:modified>
</cp:coreProperties>
</file>