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4" r:id="rId8"/>
    <p:sldId id="265" r:id="rId9"/>
    <p:sldId id="266" r:id="rId10"/>
    <p:sldId id="268" r:id="rId11"/>
    <p:sldId id="269" r:id="rId12"/>
    <p:sldId id="270" r:id="rId13"/>
    <p:sldId id="275" r:id="rId14"/>
    <p:sldId id="272" r:id="rId15"/>
    <p:sldId id="276" r:id="rId16"/>
    <p:sldId id="273" r:id="rId17"/>
    <p:sldId id="274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2016-03-21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2016-03-21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2016-03-21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2016-03-21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2016-03-21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2016-03-21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2016-03-21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2016-03-21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2016-03-21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2016-03-21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2016-03-21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2016-03-21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4186808" cy="3300976"/>
          </a:xfrm>
        </p:spPr>
        <p:txBody>
          <a:bodyPr>
            <a:normAutofit/>
          </a:bodyPr>
          <a:lstStyle/>
          <a:p>
            <a:pPr algn="ctr"/>
            <a:r>
              <a:rPr lang="pl-PL" b="1" i="1" dirty="0" smtClean="0">
                <a:solidFill>
                  <a:srgbClr val="FF0000"/>
                </a:solidFill>
                <a:latin typeface="Algerian" pitchFamily="82" charset="0"/>
              </a:rPr>
              <a:t>SPOTKANIA</a:t>
            </a:r>
            <a:br>
              <a:rPr lang="pl-PL" b="1" i="1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pl-PL" b="1" i="1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br>
              <a:rPr lang="pl-PL" b="1" i="1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pl-PL" b="1" i="1" dirty="0" smtClean="0">
                <a:solidFill>
                  <a:srgbClr val="FF0000"/>
                </a:solidFill>
                <a:latin typeface="Algerian" pitchFamily="82" charset="0"/>
              </a:rPr>
              <a:t>W TELEPIZZY</a:t>
            </a:r>
            <a:endParaRPr lang="pl-PL" b="1" i="1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026" name="Picture 2" descr="F:\PIZZA 03 2016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692696"/>
            <a:ext cx="3648844" cy="518872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44824"/>
            <a:ext cx="8305800" cy="2592288"/>
          </a:xfrm>
        </p:spPr>
        <p:txBody>
          <a:bodyPr>
            <a:normAutofit/>
          </a:bodyPr>
          <a:lstStyle/>
          <a:p>
            <a:pPr algn="ctr"/>
            <a:r>
              <a:rPr lang="pl-PL" dirty="0" smtClean="0">
                <a:solidFill>
                  <a:srgbClr val="7030A0"/>
                </a:solidFill>
                <a:latin typeface="AR BERKLEY" pitchFamily="2" charset="0"/>
              </a:rPr>
              <a:t>Czekając na pizze </a:t>
            </a:r>
            <a:br>
              <a:rPr lang="pl-PL" dirty="0" smtClean="0">
                <a:solidFill>
                  <a:srgbClr val="7030A0"/>
                </a:solidFill>
                <a:latin typeface="AR BERKLEY" pitchFamily="2" charset="0"/>
              </a:rPr>
            </a:br>
            <a:r>
              <a:rPr lang="pl-PL" dirty="0" smtClean="0">
                <a:solidFill>
                  <a:srgbClr val="7030A0"/>
                </a:solidFill>
                <a:latin typeface="AR BERKLEY" pitchFamily="2" charset="0"/>
              </a:rPr>
              <a:t>bawiliśmy się w kąciku rekreacyjnym</a:t>
            </a:r>
            <a:endParaRPr lang="pl-PL" dirty="0">
              <a:solidFill>
                <a:srgbClr val="7030A0"/>
              </a:solidFill>
              <a:latin typeface="AR BERKLE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F:\PIZZA 03 2016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4140944" cy="3105708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10244" name="Picture 4" descr="F:\PIZZA 03 2016\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645024"/>
            <a:ext cx="3924920" cy="294369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6" name="Picture 2" descr="F:\PIZZA 03 2016\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76672"/>
            <a:ext cx="4032448" cy="3024336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PIZZA 03 2016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60648"/>
            <a:ext cx="2990111" cy="3212976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11267" name="Picture 3" descr="F:\PIZZA 03 2016\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88640"/>
            <a:ext cx="2520280" cy="3360373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11268" name="Picture 4" descr="F:\PIZZA 03 2016\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717032"/>
            <a:ext cx="3712224" cy="2937342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11269" name="Picture 5" descr="F:\PIZZA 03 2016\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780402"/>
            <a:ext cx="3888432" cy="2916324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sia\Desktop\PIZZA 03 2016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654024"/>
            <a:ext cx="5133054" cy="2887343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1027" name="Picture 3" descr="C:\Users\Kasia\Desktop\PIZZA 03 2016\20160315_0906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5148064" cy="2954893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5580112" y="332656"/>
            <a:ext cx="3384376" cy="2808312"/>
          </a:xfrm>
        </p:spPr>
        <p:txBody>
          <a:bodyPr>
            <a:normAutofit/>
          </a:bodyPr>
          <a:lstStyle/>
          <a:p>
            <a:r>
              <a:rPr lang="pl-PL" sz="3600" b="1" i="1" dirty="0" smtClean="0">
                <a:solidFill>
                  <a:srgbClr val="7030A0"/>
                </a:solidFill>
                <a:latin typeface="AR BERKLEY" pitchFamily="2" charset="0"/>
              </a:rPr>
              <a:t>W DRODZE DO </a:t>
            </a:r>
            <a:r>
              <a:rPr lang="pl-PL" sz="3600" b="1" i="1" dirty="0" smtClean="0">
                <a:solidFill>
                  <a:srgbClr val="7030A0"/>
                </a:solidFill>
                <a:latin typeface="AR BERKLEY" pitchFamily="2" charset="0"/>
              </a:rPr>
              <a:t>T</a:t>
            </a:r>
            <a:r>
              <a:rPr lang="pl-PL" sz="3600" b="1" i="1" dirty="0" smtClean="0">
                <a:solidFill>
                  <a:srgbClr val="7030A0"/>
                </a:solidFill>
                <a:latin typeface="AR BERKLEY" pitchFamily="2" charset="0"/>
              </a:rPr>
              <a:t>ELEPIZZY</a:t>
            </a:r>
            <a:endParaRPr lang="pl-PL" sz="3600" b="1" i="1" dirty="0">
              <a:solidFill>
                <a:srgbClr val="7030A0"/>
              </a:solidFill>
              <a:latin typeface="AR BERKLE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sia\Desktop\PIZZA 03 2016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51106"/>
            <a:ext cx="2664296" cy="4007017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1027" name="Picture 3" descr="C:\Users\Kasia\Desktop\PIZZA 03 2016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052735"/>
            <a:ext cx="3384376" cy="3142635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1028" name="Picture 4" descr="C:\Users\Kasia\Desktop\PIZZA 03 2016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88640"/>
            <a:ext cx="2849364" cy="3231402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asia\Desktop\PIZZA 03 2016\k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3456384" cy="4608512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2051" name="Picture 3" descr="C:\Users\Kasia\Desktop\PIZZA 03 2016\k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1000" y="260648"/>
            <a:ext cx="4032447" cy="3024336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2052" name="Picture 4" descr="C:\Users\Kasia\Desktop\PIZZA 03 2016\k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573016"/>
            <a:ext cx="4140944" cy="3105708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asia\Desktop\PIZZA 03 2016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88640"/>
            <a:ext cx="3243789" cy="3096344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2051" name="Picture 3" descr="C:\Users\Kasia\Desktop\PIZZA 03 2016\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3412"/>
            <a:ext cx="3919984" cy="3086987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2052" name="Picture 4" descr="C:\Users\Kasia\Desktop\PIZZA 03 2016\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56992"/>
            <a:ext cx="3838141" cy="3312368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2053" name="Picture 5" descr="C:\Users\Kasia\Desktop\PIZZA 03 2016\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501008"/>
            <a:ext cx="4064000" cy="32004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asia\Desktop\PIZZA 03 2016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01008"/>
            <a:ext cx="4470400" cy="31369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3075" name="Picture 3" descr="C:\Users\Kasia\Desktop\PIZZA 03 2016\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88640"/>
            <a:ext cx="5130800" cy="32004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251520" y="332656"/>
            <a:ext cx="3312368" cy="2016224"/>
          </a:xfrm>
        </p:spPr>
        <p:txBody>
          <a:bodyPr/>
          <a:lstStyle/>
          <a:p>
            <a:r>
              <a:rPr lang="pl-PL" dirty="0" smtClean="0">
                <a:solidFill>
                  <a:srgbClr val="7030A0"/>
                </a:solidFill>
                <a:latin typeface="AR BERKLEY" pitchFamily="2" charset="0"/>
              </a:rPr>
              <a:t>Pizza była pyszna</a:t>
            </a:r>
            <a:endParaRPr lang="pl-PL" dirty="0">
              <a:solidFill>
                <a:srgbClr val="7030A0"/>
              </a:solidFill>
              <a:latin typeface="AR BERKLEY" pitchFamily="2" charset="0"/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4860032" y="3573016"/>
            <a:ext cx="3960440" cy="3096344"/>
          </a:xfrm>
        </p:spPr>
        <p:txBody>
          <a:bodyPr>
            <a:normAutofit/>
          </a:bodyPr>
          <a:lstStyle/>
          <a:p>
            <a:pPr>
              <a:buNone/>
            </a:pPr>
            <a:endParaRPr lang="pl-PL" sz="4800" dirty="0" smtClean="0">
              <a:solidFill>
                <a:srgbClr val="7030A0"/>
              </a:solidFill>
              <a:latin typeface="AR BERKLEY" pitchFamily="2" charset="0"/>
            </a:endParaRPr>
          </a:p>
          <a:p>
            <a:pPr>
              <a:buNone/>
            </a:pPr>
            <a:r>
              <a:rPr lang="pl-PL" sz="4800" dirty="0" smtClean="0">
                <a:solidFill>
                  <a:srgbClr val="7030A0"/>
                </a:solidFill>
                <a:latin typeface="AR BERKLEY" pitchFamily="2" charset="0"/>
              </a:rPr>
              <a:t>To nasze dzieło</a:t>
            </a:r>
            <a:endParaRPr lang="pl-PL" sz="4800" dirty="0">
              <a:solidFill>
                <a:srgbClr val="7030A0"/>
              </a:solidFill>
              <a:latin typeface="AR BERKLE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PIZZA 03 2016\pizza tele Gosia M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7637" y="404664"/>
            <a:ext cx="4232307" cy="3456384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3075" name="Picture 3" descr="F:\PIZZA 03 2016\pizza tele Gosia M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7" y="2864640"/>
            <a:ext cx="4248473" cy="3717414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PIZZA 03 2016\pizza tele Gosia M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4100" y="188640"/>
            <a:ext cx="3339900" cy="3989782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2051" name="Picture 3" descr="F:\PIZZA 03 2016\pizza tele Gosia M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492896"/>
            <a:ext cx="3238327" cy="4162599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2052" name="Picture 4" descr="F:\PIZZA 03 2016\pizza tele Gosia M\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501008"/>
            <a:ext cx="3651374" cy="3131678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101" name="Picture 5" descr="F:\PIZZA 03 2016\pizza tele Gosia M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852936"/>
            <a:ext cx="3600400" cy="3840427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7" name="Picture 4" descr="F:\PIZZA 03 2016\pizza tele Gosia M\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3984104" cy="3353288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8" name="Picture 3" descr="F:\PIZZA 03 2016\pizza tele Gosia M\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88640"/>
            <a:ext cx="4142606" cy="3470246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PIZZA 03 2016\d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88640"/>
            <a:ext cx="2793504" cy="4197531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5123" name="Picture 3" descr="F:\PIZZA 03 2016\c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484784"/>
            <a:ext cx="2942456" cy="4091853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5124" name="Picture 4" descr="C:\Users\Kasia\Desktop\b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95420"/>
            <a:ext cx="3086472" cy="396258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PIZZA 03 2016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564904"/>
            <a:ext cx="3078088" cy="401434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6149" name="Picture 5" descr="F:\PIZZA 03 2016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32656"/>
            <a:ext cx="3708896" cy="2781672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6" name="Picture 4" descr="F:\PIZZA 03 2016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9778" y="2204864"/>
            <a:ext cx="3648405" cy="2736304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PIZZA 03 2016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60648"/>
            <a:ext cx="3276848" cy="2457636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7173" name="Picture 5" descr="F:\PIZZA 03 2016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12203"/>
            <a:ext cx="3888432" cy="316347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6" name="Picture 3" descr="F:\PIZZA 03 2016\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980728"/>
            <a:ext cx="2997696" cy="3417017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PIZZA 03 2016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60648"/>
            <a:ext cx="2672521" cy="348868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8195" name="Picture 3" descr="F:\PIZZA 03 2016\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60648"/>
            <a:ext cx="2637656" cy="3516875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8196" name="Picture 4" descr="F:\PIZZA 03 2016\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861048"/>
            <a:ext cx="3636888" cy="2727666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PIZZA 03 2016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4239" y="0"/>
            <a:ext cx="2679761" cy="3573015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9219" name="Picture 3" descr="F:\PIZZA 03 2016\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0"/>
            <a:ext cx="2709664" cy="3612885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9220" name="Picture 4" descr="F:\PIZZA 03 2016\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0"/>
            <a:ext cx="2727666" cy="3636888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9221" name="Picture 5" descr="F:\PIZZA 03 2016\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3833664"/>
            <a:ext cx="4032448" cy="3024336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289</TotalTime>
  <Words>14</Words>
  <Application>Microsoft Office PowerPoint</Application>
  <PresentationFormat>Pokaz na ekranie (4:3)</PresentationFormat>
  <Paragraphs>6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Przepływ</vt:lpstr>
      <vt:lpstr>SPOTKANIA   W TELEPIZZY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Czekając na pizze  bawiliśmy się w kąciku rekreacyjnym</vt:lpstr>
      <vt:lpstr>Slajd 11</vt:lpstr>
      <vt:lpstr>Slajd 12</vt:lpstr>
      <vt:lpstr>W DRODZE DO TELEPIZZY</vt:lpstr>
      <vt:lpstr>Slajd 14</vt:lpstr>
      <vt:lpstr>Slajd 15</vt:lpstr>
      <vt:lpstr>Slajd 16</vt:lpstr>
      <vt:lpstr>Pizza była pyszna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SPOTKANIA   W TELEPIZZY</dc:title>
  <dc:creator>Kasia</dc:creator>
  <cp:lastModifiedBy>Kasia</cp:lastModifiedBy>
  <cp:revision>38</cp:revision>
  <dcterms:created xsi:type="dcterms:W3CDTF">2016-03-15T07:38:44Z</dcterms:created>
  <dcterms:modified xsi:type="dcterms:W3CDTF">2016-03-21T07:37:25Z</dcterms:modified>
</cp:coreProperties>
</file>