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8" d="100"/>
          <a:sy n="78" d="100"/>
        </p:scale>
        <p:origin x="-10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726E9-FBDC-46A7-A4E1-AFED1EA7A3CA}" type="datetimeFigureOut">
              <a:rPr lang="pl-PL"/>
              <a:pPr/>
              <a:t>2017-04-05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AEB40-8478-4D60-8A6D-613525BDE749}" type="slidenum">
              <a:rPr lang="pl-PL"/>
              <a:pPr/>
              <a:t>‹#›</a:t>
            </a:fld>
            <a:endParaRPr lang="pl-PL"/>
          </a:p>
        </p:txBody>
      </p:sp>
    </p:spTree>
    <p:extLst>
      <p:ext uri="{BB962C8B-B14F-4D97-AF65-F5344CB8AC3E}">
        <p14:creationId xmlns:p14="http://schemas.microsoft.com/office/powerpoint/2010/main" xmlns="" val="381441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BAAEB40-8478-4D60-8A6D-613525BDE749}" type="slidenum">
              <a:rPr lang="pl-PL"/>
              <a:pPr/>
              <a:t>1</a:t>
            </a:fld>
            <a:endParaRPr lang="pl-PL"/>
          </a:p>
        </p:txBody>
      </p:sp>
    </p:spTree>
    <p:extLst>
      <p:ext uri="{BB962C8B-B14F-4D97-AF65-F5344CB8AC3E}">
        <p14:creationId xmlns:p14="http://schemas.microsoft.com/office/powerpoint/2010/main" xmlns="" val="3730698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BAAEB40-8478-4D60-8A6D-613525BDE749}" type="slidenum">
              <a:rPr lang="pl-PL"/>
              <a:pPr/>
              <a:t>2</a:t>
            </a:fld>
            <a:endParaRPr lang="pl-PL"/>
          </a:p>
        </p:txBody>
      </p:sp>
    </p:spTree>
    <p:extLst>
      <p:ext uri="{BB962C8B-B14F-4D97-AF65-F5344CB8AC3E}">
        <p14:creationId xmlns:p14="http://schemas.microsoft.com/office/powerpoint/2010/main" xmlns="" val="213048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BAAEB40-8478-4D60-8A6D-613525BDE749}" type="slidenum">
              <a:rPr lang="pl-PL"/>
              <a:pPr/>
              <a:t>3</a:t>
            </a:fld>
            <a:endParaRPr lang="pl-PL"/>
          </a:p>
        </p:txBody>
      </p:sp>
    </p:spTree>
    <p:extLst>
      <p:ext uri="{BB962C8B-B14F-4D97-AF65-F5344CB8AC3E}">
        <p14:creationId xmlns:p14="http://schemas.microsoft.com/office/powerpoint/2010/main" xmlns="" val="419659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BAAEB40-8478-4D60-8A6D-613525BDE749}" type="slidenum">
              <a:rPr lang="pl-PL"/>
              <a:pPr/>
              <a:t>4</a:t>
            </a:fld>
            <a:endParaRPr lang="pl-PL"/>
          </a:p>
        </p:txBody>
      </p:sp>
    </p:spTree>
    <p:extLst>
      <p:ext uri="{BB962C8B-B14F-4D97-AF65-F5344CB8AC3E}">
        <p14:creationId xmlns:p14="http://schemas.microsoft.com/office/powerpoint/2010/main" xmlns="" val="3891022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BAAEB40-8478-4D60-8A6D-613525BDE749}" type="slidenum">
              <a:rPr lang="pl-PL"/>
              <a:pPr/>
              <a:t>5</a:t>
            </a:fld>
            <a:endParaRPr lang="pl-PL"/>
          </a:p>
        </p:txBody>
      </p:sp>
    </p:spTree>
    <p:extLst>
      <p:ext uri="{BB962C8B-B14F-4D97-AF65-F5344CB8AC3E}">
        <p14:creationId xmlns:p14="http://schemas.microsoft.com/office/powerpoint/2010/main" xmlns="" val="1875324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BAAEB40-8478-4D60-8A6D-613525BDE749}" type="slidenum">
              <a:rPr lang="pl-PL"/>
              <a:pPr/>
              <a:t>6</a:t>
            </a:fld>
            <a:endParaRPr lang="pl-PL"/>
          </a:p>
        </p:txBody>
      </p:sp>
    </p:spTree>
    <p:extLst>
      <p:ext uri="{BB962C8B-B14F-4D97-AF65-F5344CB8AC3E}">
        <p14:creationId xmlns:p14="http://schemas.microsoft.com/office/powerpoint/2010/main" xmlns="" val="448578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BAAEB40-8478-4D60-8A6D-613525BDE749}" type="slidenum">
              <a:rPr lang="pl-PL"/>
              <a:pPr/>
              <a:t>7</a:t>
            </a:fld>
            <a:endParaRPr lang="pl-PL"/>
          </a:p>
        </p:txBody>
      </p:sp>
    </p:spTree>
    <p:extLst>
      <p:ext uri="{BB962C8B-B14F-4D97-AF65-F5344CB8AC3E}">
        <p14:creationId xmlns:p14="http://schemas.microsoft.com/office/powerpoint/2010/main" xmlns="" val="2216007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dirty="0"/>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endParaRPr lang="en-US" dirty="0"/>
          </a:p>
        </p:txBody>
      </p:sp>
      <p:sp>
        <p:nvSpPr>
          <p:cNvPr id="4" name="Date Placeholder 3"/>
          <p:cNvSpPr>
            <a:spLocks noGrp="1"/>
          </p:cNvSpPr>
          <p:nvPr>
            <p:ph type="dt" sz="half" idx="10"/>
          </p:nvPr>
        </p:nvSpPr>
        <p:spPr/>
        <p:txBody>
          <a:bodyPr/>
          <a:lstStyle/>
          <a:p>
            <a:fld id="{F98AA868-8872-43E4-8C98-D34DABD1FD38}" type="datetimeFigureOut">
              <a:rPr lang="pl-PL" smtClean="0"/>
              <a:pPr/>
              <a:t>2017-04-05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p14="http://schemas.microsoft.com/office/powerpoint/2010/main" xmlns="" val="308366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dirty="0"/>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a:t>Edytuj style wzorca tekstu</a:t>
            </a:r>
          </a:p>
        </p:txBody>
      </p:sp>
      <p:sp>
        <p:nvSpPr>
          <p:cNvPr id="4" name="Date Placeholder 3"/>
          <p:cNvSpPr>
            <a:spLocks noGrp="1"/>
          </p:cNvSpPr>
          <p:nvPr>
            <p:ph type="dt" sz="half" idx="10"/>
          </p:nvPr>
        </p:nvSpPr>
        <p:spPr/>
        <p:txBody>
          <a:bodyPr/>
          <a:lstStyle/>
          <a:p>
            <a:fld id="{F98AA868-8872-43E4-8C98-D34DABD1FD38}" type="datetimeFigureOut">
              <a:rPr lang="pl-PL" smtClean="0"/>
              <a:pPr/>
              <a:t>2017-04-05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p14="http://schemas.microsoft.com/office/powerpoint/2010/main" xmlns="" val="28202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dirty="0"/>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dirty="0"/>
              <a:t>Edytuj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a:t>Edytuj style wzorca tekstu</a:t>
            </a:r>
          </a:p>
        </p:txBody>
      </p:sp>
      <p:sp>
        <p:nvSpPr>
          <p:cNvPr id="4" name="Date Placeholder 3"/>
          <p:cNvSpPr>
            <a:spLocks noGrp="1"/>
          </p:cNvSpPr>
          <p:nvPr>
            <p:ph type="dt" sz="half" idx="10"/>
          </p:nvPr>
        </p:nvSpPr>
        <p:spPr/>
        <p:txBody>
          <a:bodyPr/>
          <a:lstStyle/>
          <a:p>
            <a:fld id="{F98AA868-8872-43E4-8C98-D34DABD1FD38}" type="datetimeFigureOut">
              <a:rPr lang="pl-PL" smtClean="0"/>
              <a:pPr/>
              <a:t>2017-04-05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7C6C3F-668B-4AF5-BFA9-0F657EB068D6}" type="slidenum">
              <a:rPr lang="pl-PL" smtClean="0"/>
              <a:pPr/>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220445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dirty="0"/>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a:t>Edytuj style wzorca tekstu</a:t>
            </a:r>
          </a:p>
        </p:txBody>
      </p:sp>
      <p:sp>
        <p:nvSpPr>
          <p:cNvPr id="4" name="Date Placeholder 3"/>
          <p:cNvSpPr>
            <a:spLocks noGrp="1"/>
          </p:cNvSpPr>
          <p:nvPr>
            <p:ph type="dt" sz="half" idx="10"/>
          </p:nvPr>
        </p:nvSpPr>
        <p:spPr/>
        <p:txBody>
          <a:bodyPr/>
          <a:lstStyle/>
          <a:p>
            <a:fld id="{F98AA868-8872-43E4-8C98-D34DABD1FD38}" type="datetimeFigureOut">
              <a:rPr lang="pl-PL" smtClean="0"/>
              <a:pPr/>
              <a:t>2017-04-05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p14="http://schemas.microsoft.com/office/powerpoint/2010/main" xmlns="" val="675735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dirty="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dirty="0"/>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a:t>Edytuj style wzorca tekstu</a:t>
            </a:r>
          </a:p>
        </p:txBody>
      </p:sp>
      <p:sp>
        <p:nvSpPr>
          <p:cNvPr id="4" name="Date Placeholder 3"/>
          <p:cNvSpPr>
            <a:spLocks noGrp="1"/>
          </p:cNvSpPr>
          <p:nvPr>
            <p:ph type="dt" sz="half" idx="10"/>
          </p:nvPr>
        </p:nvSpPr>
        <p:spPr/>
        <p:txBody>
          <a:bodyPr/>
          <a:lstStyle/>
          <a:p>
            <a:fld id="{F98AA868-8872-43E4-8C98-D34DABD1FD38}" type="datetimeFigureOut">
              <a:rPr lang="pl-PL" smtClean="0"/>
              <a:pPr/>
              <a:t>2017-04-05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7C6C3F-668B-4AF5-BFA9-0F657EB068D6}" type="slidenum">
              <a:rPr lang="pl-PL" smtClean="0"/>
              <a:pPr/>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703497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dirty="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dirty="0"/>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a:t>Edytuj style wzorca tekstu</a:t>
            </a:r>
          </a:p>
        </p:txBody>
      </p:sp>
      <p:sp>
        <p:nvSpPr>
          <p:cNvPr id="4" name="Date Placeholder 3"/>
          <p:cNvSpPr>
            <a:spLocks noGrp="1"/>
          </p:cNvSpPr>
          <p:nvPr>
            <p:ph type="dt" sz="half" idx="10"/>
          </p:nvPr>
        </p:nvSpPr>
        <p:spPr/>
        <p:txBody>
          <a:bodyPr/>
          <a:lstStyle/>
          <a:p>
            <a:fld id="{F98AA868-8872-43E4-8C98-D34DABD1FD38}" type="datetimeFigureOut">
              <a:rPr lang="pl-PL" smtClean="0"/>
              <a:pPr/>
              <a:t>2017-04-05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p14="http://schemas.microsoft.com/office/powerpoint/2010/main" xmlns="" val="2957979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Date Placeholder 3"/>
          <p:cNvSpPr>
            <a:spLocks noGrp="1"/>
          </p:cNvSpPr>
          <p:nvPr>
            <p:ph type="dt" sz="half" idx="10"/>
          </p:nvPr>
        </p:nvSpPr>
        <p:spPr/>
        <p:txBody>
          <a:bodyPr/>
          <a:lstStyle/>
          <a:p>
            <a:fld id="{F98AA868-8872-43E4-8C98-D34DABD1FD38}" type="datetimeFigureOut">
              <a:rPr lang="pl-PL" smtClean="0"/>
              <a:pPr/>
              <a:t>2017-04-05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p14="http://schemas.microsoft.com/office/powerpoint/2010/main" xmlns="" val="1836454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dirty="0"/>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Date Placeholder 3"/>
          <p:cNvSpPr>
            <a:spLocks noGrp="1"/>
          </p:cNvSpPr>
          <p:nvPr>
            <p:ph type="dt" sz="half" idx="10"/>
          </p:nvPr>
        </p:nvSpPr>
        <p:spPr/>
        <p:txBody>
          <a:bodyPr/>
          <a:lstStyle/>
          <a:p>
            <a:fld id="{F98AA868-8872-43E4-8C98-D34DABD1FD38}" type="datetimeFigureOut">
              <a:rPr lang="pl-PL" smtClean="0"/>
              <a:pPr/>
              <a:t>2017-04-05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p14="http://schemas.microsoft.com/office/powerpoint/2010/main" xmlns="" val="158985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dirty="0"/>
              <a:t>Kliknij, aby edytować styl</a:t>
            </a:r>
            <a:endParaRPr lang="en-US" dirty="0"/>
          </a:p>
        </p:txBody>
      </p:sp>
      <p:sp>
        <p:nvSpPr>
          <p:cNvPr id="3" name="Content Placeholder 2"/>
          <p:cNvSpPr>
            <a:spLocks noGrp="1"/>
          </p:cNvSpPr>
          <p:nvPr>
            <p:ph idx="1"/>
          </p:nvPr>
        </p:nvSpPr>
        <p:spPr/>
        <p:txBody>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Date Placeholder 3"/>
          <p:cNvSpPr>
            <a:spLocks noGrp="1"/>
          </p:cNvSpPr>
          <p:nvPr>
            <p:ph type="dt" sz="half" idx="10"/>
          </p:nvPr>
        </p:nvSpPr>
        <p:spPr/>
        <p:txBody>
          <a:bodyPr/>
          <a:lstStyle/>
          <a:p>
            <a:fld id="{F98AA868-8872-43E4-8C98-D34DABD1FD38}" type="datetimeFigureOut">
              <a:rPr lang="pl-PL" smtClean="0"/>
              <a:pPr/>
              <a:t>2017-04-05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p14="http://schemas.microsoft.com/office/powerpoint/2010/main" xmlns="" val="95248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dirty="0"/>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a:t>Edytuj style wzorca tekstu</a:t>
            </a:r>
          </a:p>
        </p:txBody>
      </p:sp>
      <p:sp>
        <p:nvSpPr>
          <p:cNvPr id="4" name="Date Placeholder 3"/>
          <p:cNvSpPr>
            <a:spLocks noGrp="1"/>
          </p:cNvSpPr>
          <p:nvPr>
            <p:ph type="dt" sz="half" idx="10"/>
          </p:nvPr>
        </p:nvSpPr>
        <p:spPr/>
        <p:txBody>
          <a:bodyPr/>
          <a:lstStyle/>
          <a:p>
            <a:fld id="{F98AA868-8872-43E4-8C98-D34DABD1FD38}" type="datetimeFigureOut">
              <a:rPr lang="pl-PL" smtClean="0"/>
              <a:pPr/>
              <a:t>2017-04-05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p14="http://schemas.microsoft.com/office/powerpoint/2010/main" xmlns="" val="1641465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5" name="Date Placeholder 4"/>
          <p:cNvSpPr>
            <a:spLocks noGrp="1"/>
          </p:cNvSpPr>
          <p:nvPr>
            <p:ph type="dt" sz="half" idx="10"/>
          </p:nvPr>
        </p:nvSpPr>
        <p:spPr/>
        <p:txBody>
          <a:bodyPr/>
          <a:lstStyle/>
          <a:p>
            <a:fld id="{F98AA868-8872-43E4-8C98-D34DABD1FD38}" type="datetimeFigureOut">
              <a:rPr lang="pl-PL" smtClean="0"/>
              <a:pPr/>
              <a:t>2017-04-05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p14="http://schemas.microsoft.com/office/powerpoint/2010/main" xmlns="" val="124862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dirty="0"/>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Edytuj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Edytuj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7" name="Date Placeholder 6"/>
          <p:cNvSpPr>
            <a:spLocks noGrp="1"/>
          </p:cNvSpPr>
          <p:nvPr>
            <p:ph type="dt" sz="half" idx="10"/>
          </p:nvPr>
        </p:nvSpPr>
        <p:spPr/>
        <p:txBody>
          <a:bodyPr/>
          <a:lstStyle/>
          <a:p>
            <a:fld id="{F98AA868-8872-43E4-8C98-D34DABD1FD38}" type="datetimeFigureOut">
              <a:rPr lang="pl-PL" smtClean="0"/>
              <a:pPr/>
              <a:t>2017-04-05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p14="http://schemas.microsoft.com/office/powerpoint/2010/main" xmlns="" val="3645513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dirty="0"/>
              <a:t>Kliknij, aby edytować styl</a:t>
            </a:r>
            <a:endParaRPr lang="en-US" dirty="0"/>
          </a:p>
        </p:txBody>
      </p:sp>
      <p:sp>
        <p:nvSpPr>
          <p:cNvPr id="3" name="Date Placeholder 2"/>
          <p:cNvSpPr>
            <a:spLocks noGrp="1"/>
          </p:cNvSpPr>
          <p:nvPr>
            <p:ph type="dt" sz="half" idx="10"/>
          </p:nvPr>
        </p:nvSpPr>
        <p:spPr/>
        <p:txBody>
          <a:bodyPr/>
          <a:lstStyle/>
          <a:p>
            <a:fld id="{F98AA868-8872-43E4-8C98-D34DABD1FD38}" type="datetimeFigureOut">
              <a:rPr lang="pl-PL" smtClean="0"/>
              <a:pPr/>
              <a:t>2017-04-05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p14="http://schemas.microsoft.com/office/powerpoint/2010/main" xmlns="" val="163566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AA868-8872-43E4-8C98-D34DABD1FD38}" type="datetimeFigureOut">
              <a:rPr lang="pl-PL" smtClean="0"/>
              <a:pPr/>
              <a:t>2017-04-05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p14="http://schemas.microsoft.com/office/powerpoint/2010/main" xmlns="" val="1038686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dirty="0"/>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dirty="0"/>
              <a:t>Edytuj style wzorca tekstu</a:t>
            </a:r>
          </a:p>
        </p:txBody>
      </p:sp>
      <p:sp>
        <p:nvSpPr>
          <p:cNvPr id="5" name="Date Placeholder 4"/>
          <p:cNvSpPr>
            <a:spLocks noGrp="1"/>
          </p:cNvSpPr>
          <p:nvPr>
            <p:ph type="dt" sz="half" idx="10"/>
          </p:nvPr>
        </p:nvSpPr>
        <p:spPr/>
        <p:txBody>
          <a:bodyPr/>
          <a:lstStyle/>
          <a:p>
            <a:fld id="{F98AA868-8872-43E4-8C98-D34DABD1FD38}" type="datetimeFigureOut">
              <a:rPr lang="pl-PL" smtClean="0"/>
              <a:pPr/>
              <a:t>2017-04-05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p14="http://schemas.microsoft.com/office/powerpoint/2010/main" xmlns="" val="345188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dirty="0"/>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dirty="0"/>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dirty="0"/>
              <a:t>Edytuj style wzorca tekstu</a:t>
            </a:r>
          </a:p>
        </p:txBody>
      </p:sp>
      <p:sp>
        <p:nvSpPr>
          <p:cNvPr id="5" name="Date Placeholder 4"/>
          <p:cNvSpPr>
            <a:spLocks noGrp="1"/>
          </p:cNvSpPr>
          <p:nvPr>
            <p:ph type="dt" sz="half" idx="10"/>
          </p:nvPr>
        </p:nvSpPr>
        <p:spPr/>
        <p:txBody>
          <a:bodyPr/>
          <a:lstStyle/>
          <a:p>
            <a:fld id="{F98AA868-8872-43E4-8C98-D34DABD1FD38}" type="datetimeFigureOut">
              <a:rPr lang="pl-PL" smtClean="0"/>
              <a:pPr/>
              <a:t>2017-04-05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p14="http://schemas.microsoft.com/office/powerpoint/2010/main" xmlns="" val="415244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dirty="0"/>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8AA868-8872-43E4-8C98-D34DABD1FD38}" type="datetimeFigureOut">
              <a:rPr lang="pl-PL" smtClean="0"/>
              <a:pPr/>
              <a:t>2017-04-05</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77C6C3F-668B-4AF5-BFA9-0F657EB068D6}" type="slidenum">
              <a:rPr lang="pl-PL" smtClean="0"/>
              <a:pPr/>
              <a:t>‹#›</a:t>
            </a:fld>
            <a:endParaRPr lang="pl-PL"/>
          </a:p>
        </p:txBody>
      </p:sp>
    </p:spTree>
    <p:extLst>
      <p:ext uri="{BB962C8B-B14F-4D97-AF65-F5344CB8AC3E}">
        <p14:creationId xmlns:p14="http://schemas.microsoft.com/office/powerpoint/2010/main" xmlns="" val="3844842168"/>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90900" y="2286000"/>
            <a:ext cx="8384144" cy="1646238"/>
          </a:xfrm>
        </p:spPr>
        <p:txBody>
          <a:bodyPr/>
          <a:lstStyle/>
          <a:p>
            <a:pPr algn="ctr"/>
            <a:r>
              <a:rPr lang="pl-PL" dirty="0">
                <a:solidFill>
                  <a:srgbClr val="92D050"/>
                </a:solidFill>
                <a:latin typeface="Times New Roman"/>
              </a:rPr>
              <a:t>Zgórskowe Wydarzenia</a:t>
            </a:r>
            <a:r>
              <a:rPr lang="pl-PL" sz="6000" dirty="0">
                <a:solidFill>
                  <a:srgbClr val="90C226"/>
                </a:solidFill>
                <a:latin typeface="Trebuchet MS"/>
              </a:rPr>
              <a:t> </a:t>
            </a:r>
          </a:p>
        </p:txBody>
      </p:sp>
    </p:spTree>
    <p:extLst>
      <p:ext uri="{BB962C8B-B14F-4D97-AF65-F5344CB8AC3E}">
        <p14:creationId xmlns:p14="http://schemas.microsoft.com/office/powerpoint/2010/main" xmlns="" val="65031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76333" y="439655"/>
            <a:ext cx="8596668" cy="3880773"/>
          </a:xfrm>
        </p:spPr>
        <p:txBody>
          <a:bodyPr vert="horz" lIns="91440" tIns="45720" rIns="91440" bIns="45720" rtlCol="0" anchor="t">
            <a:normAutofit/>
          </a:bodyPr>
          <a:lstStyle/>
          <a:p>
            <a:pPr marL="0" indent="0" algn="ctr">
              <a:buNone/>
            </a:pPr>
            <a:r>
              <a:rPr lang="pl-PL" sz="2000" dirty="0">
                <a:solidFill>
                  <a:srgbClr val="92D050"/>
                </a:solidFill>
                <a:latin typeface="Times New Roman"/>
              </a:rPr>
              <a:t>7 Marca 2017 r. wraz z grupą naszych podopiecznych odwiedziliśmy restaurację McDonald 's w Kielcach. Zostaliśmy bardzo ciepło przyjęci. Chłopcy degustowali pyszne </a:t>
            </a:r>
            <a:r>
              <a:rPr lang="pl-PL" sz="2000" dirty="0" err="1">
                <a:solidFill>
                  <a:srgbClr val="92D050"/>
                </a:solidFill>
                <a:latin typeface="Times New Roman"/>
              </a:rPr>
              <a:t>burgerowe</a:t>
            </a:r>
            <a:r>
              <a:rPr lang="pl-PL" sz="2000" dirty="0">
                <a:solidFill>
                  <a:srgbClr val="92D050"/>
                </a:solidFill>
                <a:latin typeface="Times New Roman"/>
              </a:rPr>
              <a:t> zestawy i słodkie lodowe desery.</a:t>
            </a:r>
          </a:p>
        </p:txBody>
      </p:sp>
      <p:pic>
        <p:nvPicPr>
          <p:cNvPr id="4" name="Obraz 4"/>
          <p:cNvPicPr>
            <a:picLocks noChangeAspect="1"/>
          </p:cNvPicPr>
          <p:nvPr/>
        </p:nvPicPr>
        <p:blipFill>
          <a:blip r:embed="rId3" cstate="print"/>
          <a:stretch>
            <a:fillRect/>
          </a:stretch>
        </p:blipFill>
        <p:spPr>
          <a:xfrm rot="20340000">
            <a:off x="847872" y="1885950"/>
            <a:ext cx="2314575" cy="4114800"/>
          </a:xfrm>
          <a:prstGeom prst="rect">
            <a:avLst/>
          </a:prstGeom>
        </p:spPr>
      </p:pic>
      <p:pic>
        <p:nvPicPr>
          <p:cNvPr id="10" name="Obraz 10"/>
          <p:cNvPicPr>
            <a:picLocks noChangeAspect="1"/>
          </p:cNvPicPr>
          <p:nvPr/>
        </p:nvPicPr>
        <p:blipFill>
          <a:blip r:embed="rId4" cstate="print"/>
          <a:stretch>
            <a:fillRect/>
          </a:stretch>
        </p:blipFill>
        <p:spPr>
          <a:xfrm rot="180000">
            <a:off x="2848632" y="2524125"/>
            <a:ext cx="5637652" cy="3305175"/>
          </a:xfrm>
          <a:prstGeom prst="rect">
            <a:avLst/>
          </a:prstGeom>
        </p:spPr>
      </p:pic>
      <p:pic>
        <p:nvPicPr>
          <p:cNvPr id="12" name="Obraz 12"/>
          <p:cNvPicPr>
            <a:picLocks noChangeAspect="1"/>
          </p:cNvPicPr>
          <p:nvPr/>
        </p:nvPicPr>
        <p:blipFill>
          <a:blip r:embed="rId5" cstate="print"/>
          <a:stretch>
            <a:fillRect/>
          </a:stretch>
        </p:blipFill>
        <p:spPr>
          <a:xfrm rot="1200000">
            <a:off x="7955210" y="1276350"/>
            <a:ext cx="2314575" cy="4114800"/>
          </a:xfrm>
          <a:prstGeom prst="rect">
            <a:avLst/>
          </a:prstGeom>
        </p:spPr>
      </p:pic>
    </p:spTree>
    <p:extLst>
      <p:ext uri="{BB962C8B-B14F-4D97-AF65-F5344CB8AC3E}">
        <p14:creationId xmlns:p14="http://schemas.microsoft.com/office/powerpoint/2010/main" xmlns="" val="1765041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52546" y="466725"/>
            <a:ext cx="8596668" cy="3880773"/>
          </a:xfrm>
        </p:spPr>
        <p:txBody>
          <a:bodyPr vert="horz" lIns="91440" tIns="45720" rIns="91440" bIns="45720" rtlCol="0" anchor="t">
            <a:normAutofit/>
          </a:bodyPr>
          <a:lstStyle/>
          <a:p>
            <a:pPr marL="0" indent="0" algn="ctr">
              <a:buNone/>
            </a:pPr>
            <a:r>
              <a:rPr lang="pl-PL" sz="2000" dirty="0">
                <a:solidFill>
                  <a:srgbClr val="92D050"/>
                </a:solidFill>
                <a:latin typeface="Times New Roman"/>
              </a:rPr>
              <a:t>Podczas spaceru po kieleckim parku, podziwialiśmy piękne ptaki w "Ptaszarni". </a:t>
            </a:r>
          </a:p>
        </p:txBody>
      </p:sp>
      <p:pic>
        <p:nvPicPr>
          <p:cNvPr id="4" name="Obraz 4"/>
          <p:cNvPicPr>
            <a:picLocks noChangeAspect="1"/>
          </p:cNvPicPr>
          <p:nvPr/>
        </p:nvPicPr>
        <p:blipFill>
          <a:blip r:embed="rId3" cstate="print"/>
          <a:stretch>
            <a:fillRect/>
          </a:stretch>
        </p:blipFill>
        <p:spPr>
          <a:xfrm rot="21000000">
            <a:off x="1114619" y="1666875"/>
            <a:ext cx="7899558" cy="4445114"/>
          </a:xfrm>
          <a:prstGeom prst="rect">
            <a:avLst/>
          </a:prstGeom>
        </p:spPr>
      </p:pic>
    </p:spTree>
    <p:extLst>
      <p:ext uri="{BB962C8B-B14F-4D97-AF65-F5344CB8AC3E}">
        <p14:creationId xmlns:p14="http://schemas.microsoft.com/office/powerpoint/2010/main" xmlns="" val="3628618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00142" y="361950"/>
            <a:ext cx="8596668" cy="3880773"/>
          </a:xfrm>
        </p:spPr>
        <p:txBody>
          <a:bodyPr vert="horz" lIns="91440" tIns="45720" rIns="91440" bIns="45720" rtlCol="0" anchor="t">
            <a:normAutofit/>
          </a:bodyPr>
          <a:lstStyle/>
          <a:p>
            <a:pPr marL="0" indent="0" algn="ctr">
              <a:buNone/>
            </a:pPr>
            <a:r>
              <a:rPr lang="pl-PL" sz="2000" dirty="0">
                <a:solidFill>
                  <a:srgbClr val="92D050"/>
                </a:solidFill>
                <a:latin typeface="Times New Roman"/>
              </a:rPr>
              <a:t>10 Marca 2017 r. nasi podopieczni wzięli udział w przedstawieniu teatralnym pod tytułem: "Wojna, która zmieniła Rondo" w Teatrze Lalki i Aktora "Kubuś". Po raz pierwszy chłopcy dosłownie współuczestniczyli w spektaklu. Wraz z aktorami współtworzyli świat pełen obrazów i dźwięków. W trakcie przedstawienia w przystępny sposób zostały przypomniane wartości takie jak: siła wspólnoty, wolność, pokój i bezpieczeństwo. </a:t>
            </a:r>
            <a:endParaRPr lang="pl-PL" sz="2000" dirty="0">
              <a:solidFill>
                <a:schemeClr val="tx1"/>
              </a:solidFill>
              <a:latin typeface="Times New Roman"/>
            </a:endParaRPr>
          </a:p>
        </p:txBody>
      </p:sp>
      <p:pic>
        <p:nvPicPr>
          <p:cNvPr id="4" name="Obraz 4"/>
          <p:cNvPicPr>
            <a:picLocks noChangeAspect="1"/>
          </p:cNvPicPr>
          <p:nvPr/>
        </p:nvPicPr>
        <p:blipFill>
          <a:blip r:embed="rId3" cstate="print"/>
          <a:stretch>
            <a:fillRect/>
          </a:stretch>
        </p:blipFill>
        <p:spPr>
          <a:xfrm rot="-540000">
            <a:off x="1896212" y="2589256"/>
            <a:ext cx="6165799" cy="3470046"/>
          </a:xfrm>
          <a:prstGeom prst="rect">
            <a:avLst/>
          </a:prstGeom>
        </p:spPr>
      </p:pic>
    </p:spTree>
    <p:extLst>
      <p:ext uri="{BB962C8B-B14F-4D97-AF65-F5344CB8AC3E}">
        <p14:creationId xmlns:p14="http://schemas.microsoft.com/office/powerpoint/2010/main" xmlns="" val="1369449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3493" y="466725"/>
            <a:ext cx="8596668" cy="3880773"/>
          </a:xfrm>
        </p:spPr>
        <p:txBody>
          <a:bodyPr vert="horz" lIns="91440" tIns="45720" rIns="91440" bIns="45720" rtlCol="0" anchor="t">
            <a:normAutofit/>
          </a:bodyPr>
          <a:lstStyle/>
          <a:p>
            <a:pPr marL="0" indent="0">
              <a:buNone/>
            </a:pPr>
            <a:r>
              <a:rPr lang="pl-PL" sz="2000" dirty="0">
                <a:solidFill>
                  <a:srgbClr val="92D050"/>
                </a:solidFill>
                <a:latin typeface="Times New Roman"/>
              </a:rPr>
              <a:t>21 marca ponownie gościliśmy w restauracji McDonald 's. Jednak tym razem chłopcy mieli przyjemność degustować pyszności z oferty śniadaniowej. </a:t>
            </a:r>
          </a:p>
        </p:txBody>
      </p:sp>
      <p:pic>
        <p:nvPicPr>
          <p:cNvPr id="4" name="Obraz 4"/>
          <p:cNvPicPr>
            <a:picLocks noChangeAspect="1"/>
          </p:cNvPicPr>
          <p:nvPr/>
        </p:nvPicPr>
        <p:blipFill>
          <a:blip r:embed="rId3" cstate="print"/>
          <a:stretch>
            <a:fillRect/>
          </a:stretch>
        </p:blipFill>
        <p:spPr>
          <a:xfrm rot="20880000">
            <a:off x="924697" y="1876425"/>
            <a:ext cx="3099730" cy="4114800"/>
          </a:xfrm>
          <a:prstGeom prst="rect">
            <a:avLst/>
          </a:prstGeom>
        </p:spPr>
      </p:pic>
      <p:pic>
        <p:nvPicPr>
          <p:cNvPr id="8" name="Obraz 8"/>
          <p:cNvPicPr>
            <a:picLocks noChangeAspect="1"/>
          </p:cNvPicPr>
          <p:nvPr/>
        </p:nvPicPr>
        <p:blipFill>
          <a:blip r:embed="rId4" cstate="print"/>
          <a:stretch>
            <a:fillRect/>
          </a:stretch>
        </p:blipFill>
        <p:spPr>
          <a:xfrm rot="900000">
            <a:off x="5373034" y="1847805"/>
            <a:ext cx="2884727" cy="4114800"/>
          </a:xfrm>
          <a:prstGeom prst="rect">
            <a:avLst/>
          </a:prstGeom>
        </p:spPr>
      </p:pic>
    </p:spTree>
    <p:extLst>
      <p:ext uri="{BB962C8B-B14F-4D97-AF65-F5344CB8AC3E}">
        <p14:creationId xmlns:p14="http://schemas.microsoft.com/office/powerpoint/2010/main" xmlns="" val="1100409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52546" y="628650"/>
            <a:ext cx="8596668" cy="3880773"/>
          </a:xfrm>
        </p:spPr>
        <p:txBody>
          <a:bodyPr vert="horz" lIns="91440" tIns="45720" rIns="91440" bIns="45720" rtlCol="0" anchor="t">
            <a:normAutofit/>
          </a:bodyPr>
          <a:lstStyle/>
          <a:p>
            <a:pPr marL="0" indent="0">
              <a:buNone/>
            </a:pPr>
            <a:r>
              <a:rPr lang="pl-PL" sz="2000" dirty="0">
                <a:solidFill>
                  <a:srgbClr val="92D050"/>
                </a:solidFill>
                <a:latin typeface="Times New Roman"/>
              </a:rPr>
              <a:t>Zwiastuny wiosny? Podczas tego tematu udaliśmy się na wycieczkę wokół terenu szkoły. Co udało nam się zaobserwować? Pojawiły się pierwsze kwitnące roślinki, kwiaty, ptaki na drzewach. Oczywiście jak przystało na uważnych obserwatorów przyrody wyciągnęliśmy aparat i sfotografowaliśmy wszystko, co wprowadziło nas w zachwyt. </a:t>
            </a:r>
          </a:p>
        </p:txBody>
      </p:sp>
      <p:pic>
        <p:nvPicPr>
          <p:cNvPr id="6" name="Obraz 6"/>
          <p:cNvPicPr>
            <a:picLocks noChangeAspect="1"/>
          </p:cNvPicPr>
          <p:nvPr/>
        </p:nvPicPr>
        <p:blipFill>
          <a:blip r:embed="rId3" cstate="print"/>
          <a:stretch>
            <a:fillRect/>
          </a:stretch>
        </p:blipFill>
        <p:spPr>
          <a:xfrm rot="-720000">
            <a:off x="676393" y="2371725"/>
            <a:ext cx="2314575" cy="4114800"/>
          </a:xfrm>
          <a:prstGeom prst="rect">
            <a:avLst/>
          </a:prstGeom>
        </p:spPr>
      </p:pic>
      <p:pic>
        <p:nvPicPr>
          <p:cNvPr id="10" name="Obraz 10"/>
          <p:cNvPicPr>
            <a:picLocks noChangeAspect="1"/>
          </p:cNvPicPr>
          <p:nvPr/>
        </p:nvPicPr>
        <p:blipFill>
          <a:blip r:embed="rId4" cstate="print"/>
          <a:stretch>
            <a:fillRect/>
          </a:stretch>
        </p:blipFill>
        <p:spPr>
          <a:xfrm rot="20460000">
            <a:off x="5132497" y="3867150"/>
            <a:ext cx="4264020" cy="2401343"/>
          </a:xfrm>
          <a:prstGeom prst="rect">
            <a:avLst/>
          </a:prstGeom>
        </p:spPr>
      </p:pic>
      <p:pic>
        <p:nvPicPr>
          <p:cNvPr id="8" name="Obraz 8"/>
          <p:cNvPicPr>
            <a:picLocks noChangeAspect="1"/>
          </p:cNvPicPr>
          <p:nvPr/>
        </p:nvPicPr>
        <p:blipFill>
          <a:blip r:embed="rId5" cstate="print"/>
          <a:stretch>
            <a:fillRect/>
          </a:stretch>
        </p:blipFill>
        <p:spPr>
          <a:xfrm rot="960000">
            <a:off x="2705570" y="2514600"/>
            <a:ext cx="4027448" cy="2267830"/>
          </a:xfrm>
          <a:prstGeom prst="rect">
            <a:avLst/>
          </a:prstGeom>
        </p:spPr>
      </p:pic>
    </p:spTree>
    <p:extLst>
      <p:ext uri="{BB962C8B-B14F-4D97-AF65-F5344CB8AC3E}">
        <p14:creationId xmlns:p14="http://schemas.microsoft.com/office/powerpoint/2010/main" xmlns="" val="4208002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p:cNvPicPr>
            <a:picLocks noChangeAspect="1"/>
          </p:cNvPicPr>
          <p:nvPr/>
        </p:nvPicPr>
        <p:blipFill>
          <a:blip r:embed="rId3" cstate="print"/>
          <a:stretch>
            <a:fillRect/>
          </a:stretch>
        </p:blipFill>
        <p:spPr>
          <a:xfrm rot="-660000">
            <a:off x="485859" y="2486025"/>
            <a:ext cx="2314575" cy="4114800"/>
          </a:xfrm>
          <a:prstGeom prst="rect">
            <a:avLst/>
          </a:prstGeom>
        </p:spPr>
      </p:pic>
      <p:pic>
        <p:nvPicPr>
          <p:cNvPr id="10" name="Obraz 10"/>
          <p:cNvPicPr>
            <a:picLocks noChangeAspect="1"/>
          </p:cNvPicPr>
          <p:nvPr/>
        </p:nvPicPr>
        <p:blipFill>
          <a:blip r:embed="rId4" cstate="print"/>
          <a:stretch>
            <a:fillRect/>
          </a:stretch>
        </p:blipFill>
        <p:spPr>
          <a:xfrm rot="-900000">
            <a:off x="6821086" y="2895600"/>
            <a:ext cx="3190797" cy="1794438"/>
          </a:xfrm>
          <a:prstGeom prst="rect">
            <a:avLst/>
          </a:prstGeom>
        </p:spPr>
      </p:pic>
      <p:pic>
        <p:nvPicPr>
          <p:cNvPr id="14" name="Obraz 14"/>
          <p:cNvPicPr>
            <a:picLocks noChangeAspect="1"/>
          </p:cNvPicPr>
          <p:nvPr/>
        </p:nvPicPr>
        <p:blipFill>
          <a:blip r:embed="rId5" cstate="print"/>
          <a:stretch>
            <a:fillRect/>
          </a:stretch>
        </p:blipFill>
        <p:spPr>
          <a:xfrm rot="900000">
            <a:off x="4496582" y="581025"/>
            <a:ext cx="4172862" cy="2345055"/>
          </a:xfrm>
          <a:prstGeom prst="rect">
            <a:avLst/>
          </a:prstGeom>
        </p:spPr>
      </p:pic>
      <p:pic>
        <p:nvPicPr>
          <p:cNvPr id="16" name="Obraz 16"/>
          <p:cNvPicPr>
            <a:picLocks noChangeAspect="1"/>
          </p:cNvPicPr>
          <p:nvPr/>
        </p:nvPicPr>
        <p:blipFill>
          <a:blip r:embed="rId6" cstate="print"/>
          <a:stretch>
            <a:fillRect/>
          </a:stretch>
        </p:blipFill>
        <p:spPr>
          <a:xfrm rot="-1500000">
            <a:off x="1933911" y="453384"/>
            <a:ext cx="2314575" cy="4114800"/>
          </a:xfrm>
          <a:prstGeom prst="rect">
            <a:avLst/>
          </a:prstGeom>
        </p:spPr>
      </p:pic>
      <p:pic>
        <p:nvPicPr>
          <p:cNvPr id="6" name="Obraz 6"/>
          <p:cNvPicPr>
            <a:picLocks noChangeAspect="1"/>
          </p:cNvPicPr>
          <p:nvPr/>
        </p:nvPicPr>
        <p:blipFill>
          <a:blip r:embed="rId7" cstate="print"/>
          <a:stretch>
            <a:fillRect/>
          </a:stretch>
        </p:blipFill>
        <p:spPr>
          <a:xfrm rot="660000">
            <a:off x="3421340" y="3514725"/>
            <a:ext cx="4693241" cy="2639757"/>
          </a:xfrm>
          <a:prstGeom prst="rect">
            <a:avLst/>
          </a:prstGeom>
        </p:spPr>
      </p:pic>
    </p:spTree>
    <p:extLst>
      <p:ext uri="{BB962C8B-B14F-4D97-AF65-F5344CB8AC3E}">
        <p14:creationId xmlns:p14="http://schemas.microsoft.com/office/powerpoint/2010/main" xmlns="" val="1558684707"/>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8C59B386-999D-4CB6-B907-9F3997C027CC}"/>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0</TotalTime>
  <Words>179</Words>
  <Application>Microsoft Office PowerPoint</Application>
  <PresentationFormat>Niestandardowy</PresentationFormat>
  <Paragraphs>13</Paragraphs>
  <Slides>7</Slides>
  <Notes>7</Notes>
  <HiddenSlides>0</HiddenSlides>
  <MMClips>0</MMClips>
  <ScaleCrop>false</ScaleCrop>
  <HeadingPairs>
    <vt:vector size="4" baseType="variant">
      <vt:variant>
        <vt:lpstr>Motyw</vt:lpstr>
      </vt:variant>
      <vt:variant>
        <vt:i4>1</vt:i4>
      </vt:variant>
      <vt:variant>
        <vt:lpstr>Tytuły slajdów</vt:lpstr>
      </vt:variant>
      <vt:variant>
        <vt:i4>7</vt:i4>
      </vt:variant>
    </vt:vector>
  </HeadingPairs>
  <TitlesOfParts>
    <vt:vector size="8" baseType="lpstr">
      <vt:lpstr>Faseta</vt:lpstr>
      <vt:lpstr>Zgórskowe Wydarzenia </vt:lpstr>
      <vt:lpstr>Slajd 2</vt:lpstr>
      <vt:lpstr>Slajd 3</vt:lpstr>
      <vt:lpstr>Slajd 4</vt:lpstr>
      <vt:lpstr>Slajd 5</vt:lpstr>
      <vt:lpstr>Slajd 6</vt:lpstr>
      <vt:lpstr>Slajd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Zgórskowe Wydarzenia</dc:title>
  <dc:creator>Kasia</dc:creator>
  <cp:lastModifiedBy>Kasia</cp:lastModifiedBy>
  <cp:revision>5</cp:revision>
  <dcterms:created xsi:type="dcterms:W3CDTF">2012-08-15T16:54:36Z</dcterms:created>
  <dcterms:modified xsi:type="dcterms:W3CDTF">2017-04-05T12:46:05Z</dcterms:modified>
</cp:coreProperties>
</file>